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olors1.xml" ContentType="application/vnd.ms-office.chartcolorstyle+xml"/>
  <Override PartName="/ppt/charts/colors2.xml" ContentType="application/vnd.ms-office.chartcolorstyle+xml"/>
  <Override PartName="/ppt/charts/style1.xml" ContentType="application/vnd.ms-office.chartstyle+xml"/>
  <Override PartName="/ppt/charts/style2.xml" ContentType="application/vnd.ms-office.chartstyle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2596" r:id="rId2"/>
    <p:sldId id="2597" r:id="rId3"/>
    <p:sldId id="2598" r:id="rId4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DAAB0"/>
    <a:srgbClr val="3B7579"/>
    <a:srgbClr val="AAD3D6"/>
    <a:srgbClr val="418287"/>
    <a:srgbClr val="DFE3E9"/>
    <a:srgbClr val="1F1F26"/>
    <a:srgbClr val="D6DBE2"/>
    <a:srgbClr val="CCD2DA"/>
    <a:srgbClr val="BBC3CD"/>
    <a:srgbClr val="D3D8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4" autoAdjust="0"/>
    <p:restoredTop sz="95280" autoAdjust="0"/>
  </p:normalViewPr>
  <p:slideViewPr>
    <p:cSldViewPr snapToGrid="0" snapToObjects="1" showGuides="1">
      <p:cViewPr varScale="1">
        <p:scale>
          <a:sx n="73" d="100"/>
          <a:sy n="73" d="100"/>
        </p:scale>
        <p:origin x="618" y="90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4414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-5136"/>
    </p:cViewPr>
  </p:sorterViewPr>
  <p:notesViewPr>
    <p:cSldViewPr snapToGrid="0" snapToObjects="1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commentAuthors" Target="commentAuthors.xml"/><Relationship Id="rId8" Type="http://schemas.openxmlformats.org/officeDocument/2006/relationships/presProps" Target="presProps.xml"/><Relationship Id="rId9" Type="http://schemas.openxmlformats.org/officeDocument/2006/relationships/viewProps" Target="viewProps.xml"/></Relationships>
</file>

<file path=ppt/charts/_rels/chart1.xml.rels><?xml version='1.0' encoding='UTF-8' standalone='yes'?>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Worksheet.xlsx"/></Relationships>
</file>

<file path=ppt/charts/_rels/chart2.xml.rels><?xml version='1.0' encoding='UTF-8' standalone='yes'?>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r>
              <a:t>População por Municipio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2016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Sheet1!$A$2:$A$646</c:f>
              <c:strCache>
                <c:ptCount val="645"/>
                <c:pt idx="0">
                  <c:v>Adamantina</c:v>
                </c:pt>
                <c:pt idx="1">
                  <c:v>Adolfo</c:v>
                </c:pt>
                <c:pt idx="2">
                  <c:v>Aguaí</c:v>
                </c:pt>
                <c:pt idx="3">
                  <c:v>Agudos</c:v>
                </c:pt>
                <c:pt idx="4">
                  <c:v>Alambari</c:v>
                </c:pt>
                <c:pt idx="5">
                  <c:v>Alfredo Marcondes</c:v>
                </c:pt>
                <c:pt idx="6">
                  <c:v>Altair</c:v>
                </c:pt>
                <c:pt idx="7">
                  <c:v>Altinópolis</c:v>
                </c:pt>
                <c:pt idx="8">
                  <c:v>Alto Alegre</c:v>
                </c:pt>
                <c:pt idx="9">
                  <c:v>Alumínio</c:v>
                </c:pt>
                <c:pt idx="10">
                  <c:v>Alvinlândia</c:v>
                </c:pt>
                <c:pt idx="11">
                  <c:v>Americana</c:v>
                </c:pt>
                <c:pt idx="12">
                  <c:v>Amparo</c:v>
                </c:pt>
                <c:pt idx="13">
                  <c:v>Américo Brasiliense</c:v>
                </c:pt>
                <c:pt idx="14">
                  <c:v>Américo de Campos</c:v>
                </c:pt>
                <c:pt idx="15">
                  <c:v>Analândia</c:v>
                </c:pt>
                <c:pt idx="16">
                  <c:v>Andradina</c:v>
                </c:pt>
                <c:pt idx="17">
                  <c:v>Angatuba</c:v>
                </c:pt>
                <c:pt idx="18">
                  <c:v>Anhembi</c:v>
                </c:pt>
                <c:pt idx="19">
                  <c:v>Anhumas</c:v>
                </c:pt>
                <c:pt idx="20">
                  <c:v>Aparecida</c:v>
                </c:pt>
                <c:pt idx="21">
                  <c:v>Aparecida d'Oeste</c:v>
                </c:pt>
                <c:pt idx="22">
                  <c:v>Apiaí</c:v>
                </c:pt>
                <c:pt idx="23">
                  <c:v>Aramina</c:v>
                </c:pt>
                <c:pt idx="24">
                  <c:v>Arandu</c:v>
                </c:pt>
                <c:pt idx="25">
                  <c:v>Arapeí</c:v>
                </c:pt>
                <c:pt idx="26">
                  <c:v>Araraquara</c:v>
                </c:pt>
                <c:pt idx="27">
                  <c:v>Araras</c:v>
                </c:pt>
                <c:pt idx="28">
                  <c:v>Araçariguama</c:v>
                </c:pt>
                <c:pt idx="29">
                  <c:v>Araçatuba</c:v>
                </c:pt>
                <c:pt idx="30">
                  <c:v>Araçoiaba da Serra</c:v>
                </c:pt>
                <c:pt idx="31">
                  <c:v>Arco-Íris</c:v>
                </c:pt>
                <c:pt idx="32">
                  <c:v>Arealva</c:v>
                </c:pt>
                <c:pt idx="33">
                  <c:v>Areias</c:v>
                </c:pt>
                <c:pt idx="34">
                  <c:v>Areiópolis</c:v>
                </c:pt>
                <c:pt idx="35">
                  <c:v>Ariranha</c:v>
                </c:pt>
                <c:pt idx="36">
                  <c:v>Artur Nogueira</c:v>
                </c:pt>
                <c:pt idx="37">
                  <c:v>Arujá</c:v>
                </c:pt>
                <c:pt idx="38">
                  <c:v>Aspásia</c:v>
                </c:pt>
                <c:pt idx="39">
                  <c:v>Assis</c:v>
                </c:pt>
                <c:pt idx="40">
                  <c:v>Atibaia</c:v>
                </c:pt>
                <c:pt idx="41">
                  <c:v>Auriflama</c:v>
                </c:pt>
                <c:pt idx="42">
                  <c:v>Avanhandava</c:v>
                </c:pt>
                <c:pt idx="43">
                  <c:v>Avaré</c:v>
                </c:pt>
                <c:pt idx="44">
                  <c:v>Avaí</c:v>
                </c:pt>
                <c:pt idx="45">
                  <c:v>Bady Bassitt</c:v>
                </c:pt>
                <c:pt idx="46">
                  <c:v>Balbinos</c:v>
                </c:pt>
                <c:pt idx="47">
                  <c:v>Bananal</c:v>
                </c:pt>
                <c:pt idx="48">
                  <c:v>Barbosa</c:v>
                </c:pt>
                <c:pt idx="49">
                  <c:v>Bariri</c:v>
                </c:pt>
                <c:pt idx="50">
                  <c:v>Barra Bonita</c:v>
                </c:pt>
                <c:pt idx="51">
                  <c:v>Barra do Chapéu</c:v>
                </c:pt>
                <c:pt idx="52">
                  <c:v>Barra do Turvo</c:v>
                </c:pt>
                <c:pt idx="53">
                  <c:v>Barretos</c:v>
                </c:pt>
                <c:pt idx="54">
                  <c:v>Barrinha</c:v>
                </c:pt>
                <c:pt idx="55">
                  <c:v>Barueri</c:v>
                </c:pt>
                <c:pt idx="56">
                  <c:v>Barão de Antonina</c:v>
                </c:pt>
                <c:pt idx="57">
                  <c:v>Bastos</c:v>
                </c:pt>
                <c:pt idx="58">
                  <c:v>Batatais</c:v>
                </c:pt>
                <c:pt idx="59">
                  <c:v>Bauru</c:v>
                </c:pt>
                <c:pt idx="60">
                  <c:v>Bebedouro</c:v>
                </c:pt>
                <c:pt idx="61">
                  <c:v>Bento de Abreu</c:v>
                </c:pt>
                <c:pt idx="62">
                  <c:v>Bernardino de Campos</c:v>
                </c:pt>
                <c:pt idx="63">
                  <c:v>Bertioga</c:v>
                </c:pt>
                <c:pt idx="64">
                  <c:v>Bilac</c:v>
                </c:pt>
                <c:pt idx="65">
                  <c:v>Birigui</c:v>
                </c:pt>
                <c:pt idx="66">
                  <c:v>Biritiba Mirim</c:v>
                </c:pt>
                <c:pt idx="67">
                  <c:v>Boa Esperança do Sul</c:v>
                </c:pt>
                <c:pt idx="68">
                  <c:v>Bocaina</c:v>
                </c:pt>
                <c:pt idx="69">
                  <c:v>Bofete</c:v>
                </c:pt>
                <c:pt idx="70">
                  <c:v>Boituva</c:v>
                </c:pt>
                <c:pt idx="71">
                  <c:v>Bom Jesus dos Perdões</c:v>
                </c:pt>
                <c:pt idx="72">
                  <c:v>Bom Sucesso de Itararé</c:v>
                </c:pt>
                <c:pt idx="73">
                  <c:v>Boracéia</c:v>
                </c:pt>
                <c:pt idx="74">
                  <c:v>Borborema</c:v>
                </c:pt>
                <c:pt idx="75">
                  <c:v>Borebi</c:v>
                </c:pt>
                <c:pt idx="76">
                  <c:v>Borá</c:v>
                </c:pt>
                <c:pt idx="77">
                  <c:v>Botucatu</c:v>
                </c:pt>
                <c:pt idx="78">
                  <c:v>Bragança Paulista</c:v>
                </c:pt>
                <c:pt idx="79">
                  <c:v>Braúna</c:v>
                </c:pt>
                <c:pt idx="80">
                  <c:v>Brejo Alegre</c:v>
                </c:pt>
                <c:pt idx="81">
                  <c:v>Brodowski</c:v>
                </c:pt>
                <c:pt idx="82">
                  <c:v>Brotas</c:v>
                </c:pt>
                <c:pt idx="83">
                  <c:v>Buri</c:v>
                </c:pt>
                <c:pt idx="84">
                  <c:v>Buritama</c:v>
                </c:pt>
                <c:pt idx="85">
                  <c:v>Buritizal</c:v>
                </c:pt>
                <c:pt idx="86">
                  <c:v>Bálsamo</c:v>
                </c:pt>
                <c:pt idx="87">
                  <c:v>Cabreúva</c:v>
                </c:pt>
                <c:pt idx="88">
                  <c:v>Cabrália Paulista</c:v>
                </c:pt>
                <c:pt idx="89">
                  <c:v>Cachoeira Paulista</c:v>
                </c:pt>
                <c:pt idx="90">
                  <c:v>Caconde</c:v>
                </c:pt>
                <c:pt idx="91">
                  <c:v>Cafelândia</c:v>
                </c:pt>
                <c:pt idx="92">
                  <c:v>Caiabu</c:v>
                </c:pt>
                <c:pt idx="93">
                  <c:v>Caieiras</c:v>
                </c:pt>
                <c:pt idx="94">
                  <c:v>Caiuá</c:v>
                </c:pt>
                <c:pt idx="95">
                  <c:v>Cajamar</c:v>
                </c:pt>
                <c:pt idx="96">
                  <c:v>Cajati</c:v>
                </c:pt>
                <c:pt idx="97">
                  <c:v>Cajobi</c:v>
                </c:pt>
                <c:pt idx="98">
                  <c:v>Cajuru</c:v>
                </c:pt>
                <c:pt idx="99">
                  <c:v>Campina do Monte Alegre</c:v>
                </c:pt>
                <c:pt idx="100">
                  <c:v>Campinas</c:v>
                </c:pt>
                <c:pt idx="101">
                  <c:v>Campo Limpo Paulista</c:v>
                </c:pt>
                <c:pt idx="102">
                  <c:v>Campos Novos Paulista</c:v>
                </c:pt>
                <c:pt idx="103">
                  <c:v>Campos do Jordão</c:v>
                </c:pt>
                <c:pt idx="104">
                  <c:v>Cananéia</c:v>
                </c:pt>
                <c:pt idx="105">
                  <c:v>Canas</c:v>
                </c:pt>
                <c:pt idx="106">
                  <c:v>Canitar</c:v>
                </c:pt>
                <c:pt idx="107">
                  <c:v>Capela do Alto</c:v>
                </c:pt>
                <c:pt idx="108">
                  <c:v>Capivari</c:v>
                </c:pt>
                <c:pt idx="109">
                  <c:v>Capão Bonito</c:v>
                </c:pt>
                <c:pt idx="110">
                  <c:v>Caraguatatuba</c:v>
                </c:pt>
                <c:pt idx="111">
                  <c:v>Carapicuíba</c:v>
                </c:pt>
                <c:pt idx="112">
                  <c:v>Cardoso</c:v>
                </c:pt>
                <c:pt idx="113">
                  <c:v>Casa Branca</c:v>
                </c:pt>
                <c:pt idx="114">
                  <c:v>Castilho</c:v>
                </c:pt>
                <c:pt idx="115">
                  <c:v>Catanduva</c:v>
                </c:pt>
                <c:pt idx="116">
                  <c:v>Catiguá</c:v>
                </c:pt>
                <c:pt idx="117">
                  <c:v>Caçapava</c:v>
                </c:pt>
                <c:pt idx="118">
                  <c:v>Cedral</c:v>
                </c:pt>
                <c:pt idx="119">
                  <c:v>Cerqueira César</c:v>
                </c:pt>
                <c:pt idx="120">
                  <c:v>Cerquilho</c:v>
                </c:pt>
                <c:pt idx="121">
                  <c:v>Cesário Lange</c:v>
                </c:pt>
                <c:pt idx="122">
                  <c:v>Charqueada</c:v>
                </c:pt>
                <c:pt idx="123">
                  <c:v>Chavantes</c:v>
                </c:pt>
                <c:pt idx="124">
                  <c:v>Clementina</c:v>
                </c:pt>
                <c:pt idx="125">
                  <c:v>Colina</c:v>
                </c:pt>
                <c:pt idx="126">
                  <c:v>Colômbia</c:v>
                </c:pt>
                <c:pt idx="127">
                  <c:v>Conchal</c:v>
                </c:pt>
                <c:pt idx="128">
                  <c:v>Conchas</c:v>
                </c:pt>
                <c:pt idx="129">
                  <c:v>Cordeirópolis</c:v>
                </c:pt>
                <c:pt idx="130">
                  <c:v>Coroados</c:v>
                </c:pt>
                <c:pt idx="131">
                  <c:v>Coronel Macedo</c:v>
                </c:pt>
                <c:pt idx="132">
                  <c:v>Corumbataí</c:v>
                </c:pt>
                <c:pt idx="133">
                  <c:v>Cosmorama</c:v>
                </c:pt>
                <c:pt idx="134">
                  <c:v>Cosmópolis</c:v>
                </c:pt>
                <c:pt idx="135">
                  <c:v>Cotia</c:v>
                </c:pt>
                <c:pt idx="136">
                  <c:v>Cravinhos</c:v>
                </c:pt>
                <c:pt idx="137">
                  <c:v>Cristais Paulista</c:v>
                </c:pt>
                <c:pt idx="138">
                  <c:v>Cruzeiro</c:v>
                </c:pt>
                <c:pt idx="139">
                  <c:v>Cruzália</c:v>
                </c:pt>
                <c:pt idx="140">
                  <c:v>Cubatão</c:v>
                </c:pt>
                <c:pt idx="141">
                  <c:v>Cunha</c:v>
                </c:pt>
                <c:pt idx="142">
                  <c:v>Cássia dos Coqueiros</c:v>
                </c:pt>
                <c:pt idx="143">
                  <c:v>Cândido Mota</c:v>
                </c:pt>
                <c:pt idx="144">
                  <c:v>Cândido Rodrigues</c:v>
                </c:pt>
                <c:pt idx="145">
                  <c:v>Descalvado</c:v>
                </c:pt>
                <c:pt idx="146">
                  <c:v>Diadema</c:v>
                </c:pt>
                <c:pt idx="147">
                  <c:v>Dirce Reis</c:v>
                </c:pt>
                <c:pt idx="148">
                  <c:v>Divinolândia</c:v>
                </c:pt>
                <c:pt idx="149">
                  <c:v>Dobrada</c:v>
                </c:pt>
                <c:pt idx="150">
                  <c:v>Dois Córregos</c:v>
                </c:pt>
                <c:pt idx="151">
                  <c:v>Dolcinópolis</c:v>
                </c:pt>
                <c:pt idx="152">
                  <c:v>Dourado</c:v>
                </c:pt>
                <c:pt idx="153">
                  <c:v>Dracena</c:v>
                </c:pt>
                <c:pt idx="154">
                  <c:v>Duartina</c:v>
                </c:pt>
                <c:pt idx="155">
                  <c:v>Dumont</c:v>
                </c:pt>
                <c:pt idx="156">
                  <c:v>Echaporã</c:v>
                </c:pt>
                <c:pt idx="157">
                  <c:v>Eldorado</c:v>
                </c:pt>
                <c:pt idx="158">
                  <c:v>Elias Fausto</c:v>
                </c:pt>
                <c:pt idx="159">
                  <c:v>Elisiário</c:v>
                </c:pt>
                <c:pt idx="160">
                  <c:v>Embaúba</c:v>
                </c:pt>
                <c:pt idx="161">
                  <c:v>Embu das Artes</c:v>
                </c:pt>
                <c:pt idx="162">
                  <c:v>Embu-Guaçu</c:v>
                </c:pt>
                <c:pt idx="163">
                  <c:v>Emilianópolis</c:v>
                </c:pt>
                <c:pt idx="164">
                  <c:v>Engenheiro Coelho</c:v>
                </c:pt>
                <c:pt idx="165">
                  <c:v>Espírito Santo do Pinhal</c:v>
                </c:pt>
                <c:pt idx="166">
                  <c:v>Espírito Santo do Turvo</c:v>
                </c:pt>
                <c:pt idx="167">
                  <c:v>Estiva Gerbi</c:v>
                </c:pt>
                <c:pt idx="168">
                  <c:v>Estrela d'Oeste</c:v>
                </c:pt>
                <c:pt idx="169">
                  <c:v>Estrela do Norte</c:v>
                </c:pt>
                <c:pt idx="170">
                  <c:v>Euclides da Cunha Paulista</c:v>
                </c:pt>
                <c:pt idx="171">
                  <c:v>Fartura</c:v>
                </c:pt>
                <c:pt idx="172">
                  <c:v>Fernando Prestes</c:v>
                </c:pt>
                <c:pt idx="173">
                  <c:v>Fernandópolis</c:v>
                </c:pt>
                <c:pt idx="174">
                  <c:v>Fernão</c:v>
                </c:pt>
                <c:pt idx="175">
                  <c:v>Ferraz de Vasconcelos</c:v>
                </c:pt>
                <c:pt idx="176">
                  <c:v>Flora Rica</c:v>
                </c:pt>
                <c:pt idx="177">
                  <c:v>Floreal</c:v>
                </c:pt>
                <c:pt idx="178">
                  <c:v>Florínea</c:v>
                </c:pt>
                <c:pt idx="179">
                  <c:v>Flórida Paulista</c:v>
                </c:pt>
                <c:pt idx="180">
                  <c:v>Franca</c:v>
                </c:pt>
                <c:pt idx="181">
                  <c:v>Francisco Morato</c:v>
                </c:pt>
                <c:pt idx="182">
                  <c:v>Franco da Rocha</c:v>
                </c:pt>
                <c:pt idx="183">
                  <c:v>Gabriel Monteiro</c:v>
                </c:pt>
                <c:pt idx="184">
                  <c:v>Garça</c:v>
                </c:pt>
                <c:pt idx="185">
                  <c:v>Gastão Vidigal</c:v>
                </c:pt>
                <c:pt idx="186">
                  <c:v>Gavião Peixoto</c:v>
                </c:pt>
                <c:pt idx="187">
                  <c:v>General Salgado</c:v>
                </c:pt>
                <c:pt idx="188">
                  <c:v>Getulina</c:v>
                </c:pt>
                <c:pt idx="189">
                  <c:v>Glicério</c:v>
                </c:pt>
                <c:pt idx="190">
                  <c:v>Guaimbê</c:v>
                </c:pt>
                <c:pt idx="191">
                  <c:v>Guaiçara</c:v>
                </c:pt>
                <c:pt idx="192">
                  <c:v>Guapiara</c:v>
                </c:pt>
                <c:pt idx="193">
                  <c:v>Guapiaçu</c:v>
                </c:pt>
                <c:pt idx="194">
                  <c:v>Guaraci</c:v>
                </c:pt>
                <c:pt idx="195">
                  <c:v>Guarani d'Oeste</c:v>
                </c:pt>
                <c:pt idx="196">
                  <c:v>Guarantã</c:v>
                </c:pt>
                <c:pt idx="197">
                  <c:v>Guararapes</c:v>
                </c:pt>
                <c:pt idx="198">
                  <c:v>Guararema</c:v>
                </c:pt>
                <c:pt idx="199">
                  <c:v>Guaratinguetá</c:v>
                </c:pt>
                <c:pt idx="200">
                  <c:v>Guaraçaí</c:v>
                </c:pt>
                <c:pt idx="201">
                  <c:v>Guareí</c:v>
                </c:pt>
                <c:pt idx="202">
                  <c:v>Guariba</c:v>
                </c:pt>
                <c:pt idx="203">
                  <c:v>Guarujá</c:v>
                </c:pt>
                <c:pt idx="204">
                  <c:v>Guarulhos</c:v>
                </c:pt>
                <c:pt idx="205">
                  <c:v>Guará</c:v>
                </c:pt>
                <c:pt idx="206">
                  <c:v>Guatapará</c:v>
                </c:pt>
                <c:pt idx="207">
                  <c:v>Guaíra</c:v>
                </c:pt>
                <c:pt idx="208">
                  <c:v>Guzolândia</c:v>
                </c:pt>
                <c:pt idx="209">
                  <c:v>Gália</c:v>
                </c:pt>
                <c:pt idx="210">
                  <c:v>Herculândia</c:v>
                </c:pt>
                <c:pt idx="211">
                  <c:v>Holambra</c:v>
                </c:pt>
                <c:pt idx="212">
                  <c:v>Hortolândia</c:v>
                </c:pt>
                <c:pt idx="213">
                  <c:v>Iacanga</c:v>
                </c:pt>
                <c:pt idx="214">
                  <c:v>Iacri</c:v>
                </c:pt>
                <c:pt idx="215">
                  <c:v>Iaras</c:v>
                </c:pt>
                <c:pt idx="216">
                  <c:v>Ibaté</c:v>
                </c:pt>
                <c:pt idx="217">
                  <c:v>Ibirarema</c:v>
                </c:pt>
                <c:pt idx="218">
                  <c:v>Ibirá</c:v>
                </c:pt>
                <c:pt idx="219">
                  <c:v>Ibitinga</c:v>
                </c:pt>
                <c:pt idx="220">
                  <c:v>Ibiúna</c:v>
                </c:pt>
                <c:pt idx="221">
                  <c:v>Icém</c:v>
                </c:pt>
                <c:pt idx="222">
                  <c:v>Iepê</c:v>
                </c:pt>
                <c:pt idx="223">
                  <c:v>Igarapava</c:v>
                </c:pt>
                <c:pt idx="224">
                  <c:v>Igaratá</c:v>
                </c:pt>
                <c:pt idx="225">
                  <c:v>Igaraçu do Tietê</c:v>
                </c:pt>
                <c:pt idx="226">
                  <c:v>Iguape</c:v>
                </c:pt>
                <c:pt idx="227">
                  <c:v>Ilha Comprida</c:v>
                </c:pt>
                <c:pt idx="228">
                  <c:v>Ilha Solteira</c:v>
                </c:pt>
                <c:pt idx="229">
                  <c:v>Ilhabela</c:v>
                </c:pt>
                <c:pt idx="230">
                  <c:v>Indaiatuba</c:v>
                </c:pt>
                <c:pt idx="231">
                  <c:v>Indiana</c:v>
                </c:pt>
                <c:pt idx="232">
                  <c:v>Indiaporã</c:v>
                </c:pt>
                <c:pt idx="233">
                  <c:v>Inúbia Paulista</c:v>
                </c:pt>
                <c:pt idx="234">
                  <c:v>Ipaussu</c:v>
                </c:pt>
                <c:pt idx="235">
                  <c:v>Iperó</c:v>
                </c:pt>
                <c:pt idx="236">
                  <c:v>Ipeúna</c:v>
                </c:pt>
                <c:pt idx="237">
                  <c:v>Ipiguá</c:v>
                </c:pt>
                <c:pt idx="238">
                  <c:v>Iporanga</c:v>
                </c:pt>
                <c:pt idx="239">
                  <c:v>Ipuã</c:v>
                </c:pt>
                <c:pt idx="240">
                  <c:v>Iracemápolis</c:v>
                </c:pt>
                <c:pt idx="241">
                  <c:v>Irapuru</c:v>
                </c:pt>
                <c:pt idx="242">
                  <c:v>Irapuã</c:v>
                </c:pt>
                <c:pt idx="243">
                  <c:v>Itaberá</c:v>
                </c:pt>
                <c:pt idx="244">
                  <c:v>Itajobi</c:v>
                </c:pt>
                <c:pt idx="245">
                  <c:v>Itaju</c:v>
                </c:pt>
                <c:pt idx="246">
                  <c:v>Itanhaém</c:v>
                </c:pt>
                <c:pt idx="247">
                  <c:v>Itaoca</c:v>
                </c:pt>
                <c:pt idx="248">
                  <c:v>Itapecerica da Serra</c:v>
                </c:pt>
                <c:pt idx="249">
                  <c:v>Itapetininga</c:v>
                </c:pt>
                <c:pt idx="250">
                  <c:v>Itapeva</c:v>
                </c:pt>
                <c:pt idx="251">
                  <c:v>Itapevi</c:v>
                </c:pt>
                <c:pt idx="252">
                  <c:v>Itapira</c:v>
                </c:pt>
                <c:pt idx="253">
                  <c:v>Itapirapuã Paulista</c:v>
                </c:pt>
                <c:pt idx="254">
                  <c:v>Itaporanga</c:v>
                </c:pt>
                <c:pt idx="255">
                  <c:v>Itapura</c:v>
                </c:pt>
                <c:pt idx="256">
                  <c:v>Itapuí</c:v>
                </c:pt>
                <c:pt idx="257">
                  <c:v>Itaquaquecetuba</c:v>
                </c:pt>
                <c:pt idx="258">
                  <c:v>Itararé</c:v>
                </c:pt>
                <c:pt idx="259">
                  <c:v>Itariri</c:v>
                </c:pt>
                <c:pt idx="260">
                  <c:v>Itatiba</c:v>
                </c:pt>
                <c:pt idx="261">
                  <c:v>Itatinga</c:v>
                </c:pt>
                <c:pt idx="262">
                  <c:v>Itaí</c:v>
                </c:pt>
                <c:pt idx="263">
                  <c:v>Itirapina</c:v>
                </c:pt>
                <c:pt idx="264">
                  <c:v>Itirapuã</c:v>
                </c:pt>
                <c:pt idx="265">
                  <c:v>Itobi</c:v>
                </c:pt>
                <c:pt idx="266">
                  <c:v>Itu</c:v>
                </c:pt>
                <c:pt idx="267">
                  <c:v>Itupeva</c:v>
                </c:pt>
                <c:pt idx="268">
                  <c:v>Ituverava</c:v>
                </c:pt>
                <c:pt idx="269">
                  <c:v>Itápolis</c:v>
                </c:pt>
                <c:pt idx="270">
                  <c:v>Jaborandi</c:v>
                </c:pt>
                <c:pt idx="271">
                  <c:v>Jaboticabal</c:v>
                </c:pt>
                <c:pt idx="272">
                  <c:v>Jacareí</c:v>
                </c:pt>
                <c:pt idx="273">
                  <c:v>Jaci</c:v>
                </c:pt>
                <c:pt idx="274">
                  <c:v>Jacupiranga</c:v>
                </c:pt>
                <c:pt idx="275">
                  <c:v>Jaguariúna</c:v>
                </c:pt>
                <c:pt idx="276">
                  <c:v>Jales</c:v>
                </c:pt>
                <c:pt idx="277">
                  <c:v>Jambeiro</c:v>
                </c:pt>
                <c:pt idx="278">
                  <c:v>Jandira</c:v>
                </c:pt>
                <c:pt idx="279">
                  <c:v>Jardinópolis</c:v>
                </c:pt>
                <c:pt idx="280">
                  <c:v>Jarinu</c:v>
                </c:pt>
                <c:pt idx="281">
                  <c:v>Jaú</c:v>
                </c:pt>
                <c:pt idx="282">
                  <c:v>Jeriquara</c:v>
                </c:pt>
                <c:pt idx="283">
                  <c:v>Joanópolis</c:v>
                </c:pt>
                <c:pt idx="284">
                  <c:v>José Bonifácio</c:v>
                </c:pt>
                <c:pt idx="285">
                  <c:v>João Ramalho</c:v>
                </c:pt>
                <c:pt idx="286">
                  <c:v>Jumirim</c:v>
                </c:pt>
                <c:pt idx="287">
                  <c:v>Jundiaí</c:v>
                </c:pt>
                <c:pt idx="288">
                  <c:v>Junqueirópolis</c:v>
                </c:pt>
                <c:pt idx="289">
                  <c:v>Juquitiba</c:v>
                </c:pt>
                <c:pt idx="290">
                  <c:v>Juquiá</c:v>
                </c:pt>
                <c:pt idx="291">
                  <c:v>Júlio Mesquita</c:v>
                </c:pt>
                <c:pt idx="292">
                  <c:v>Lagoinha</c:v>
                </c:pt>
                <c:pt idx="293">
                  <c:v>Laranjal Paulista</c:v>
                </c:pt>
                <c:pt idx="294">
                  <c:v>Lavrinhas</c:v>
                </c:pt>
                <c:pt idx="295">
                  <c:v>Lavínia</c:v>
                </c:pt>
                <c:pt idx="296">
                  <c:v>Leme</c:v>
                </c:pt>
                <c:pt idx="297">
                  <c:v>Lençóis Paulista</c:v>
                </c:pt>
                <c:pt idx="298">
                  <c:v>Limeira</c:v>
                </c:pt>
                <c:pt idx="299">
                  <c:v>Lindóia</c:v>
                </c:pt>
                <c:pt idx="300">
                  <c:v>Lins</c:v>
                </c:pt>
                <c:pt idx="301">
                  <c:v>Lorena</c:v>
                </c:pt>
                <c:pt idx="302">
                  <c:v>Lourdes</c:v>
                </c:pt>
                <c:pt idx="303">
                  <c:v>Louveira</c:v>
                </c:pt>
                <c:pt idx="304">
                  <c:v>Lucianópolis</c:v>
                </c:pt>
                <c:pt idx="305">
                  <c:v>Lucélia</c:v>
                </c:pt>
                <c:pt idx="306">
                  <c:v>Luiziânia</c:v>
                </c:pt>
                <c:pt idx="307">
                  <c:v>Lupércio</c:v>
                </c:pt>
                <c:pt idx="308">
                  <c:v>Lutécia</c:v>
                </c:pt>
                <c:pt idx="309">
                  <c:v>Luís Antônio</c:v>
                </c:pt>
                <c:pt idx="310">
                  <c:v>Macatuba</c:v>
                </c:pt>
                <c:pt idx="311">
                  <c:v>Macaubal</c:v>
                </c:pt>
                <c:pt idx="312">
                  <c:v>Macedônia</c:v>
                </c:pt>
                <c:pt idx="313">
                  <c:v>Magda</c:v>
                </c:pt>
                <c:pt idx="314">
                  <c:v>Mairinque</c:v>
                </c:pt>
                <c:pt idx="315">
                  <c:v>Mairiporã</c:v>
                </c:pt>
                <c:pt idx="316">
                  <c:v>Manduri</c:v>
                </c:pt>
                <c:pt idx="317">
                  <c:v>Marabá Paulista</c:v>
                </c:pt>
                <c:pt idx="318">
                  <c:v>Maracaí</c:v>
                </c:pt>
                <c:pt idx="319">
                  <c:v>Marapoama</c:v>
                </c:pt>
                <c:pt idx="320">
                  <c:v>Marinópolis</c:v>
                </c:pt>
                <c:pt idx="321">
                  <c:v>Mariápolis</c:v>
                </c:pt>
                <c:pt idx="322">
                  <c:v>Martinópolis</c:v>
                </c:pt>
                <c:pt idx="323">
                  <c:v>Marília</c:v>
                </c:pt>
                <c:pt idx="324">
                  <c:v>Matão</c:v>
                </c:pt>
                <c:pt idx="325">
                  <c:v>Mauá</c:v>
                </c:pt>
                <c:pt idx="326">
                  <c:v>Mendonça</c:v>
                </c:pt>
                <c:pt idx="327">
                  <c:v>Meridiano</c:v>
                </c:pt>
                <c:pt idx="328">
                  <c:v>Mesópolis</c:v>
                </c:pt>
                <c:pt idx="329">
                  <c:v>Miguelópolis</c:v>
                </c:pt>
                <c:pt idx="330">
                  <c:v>Mineiros do Tietê</c:v>
                </c:pt>
                <c:pt idx="331">
                  <c:v>Mira Estrela</c:v>
                </c:pt>
                <c:pt idx="332">
                  <c:v>Miracatu</c:v>
                </c:pt>
                <c:pt idx="333">
                  <c:v>Mirandópolis</c:v>
                </c:pt>
                <c:pt idx="334">
                  <c:v>Mirante do Paranapanema</c:v>
                </c:pt>
                <c:pt idx="335">
                  <c:v>Mirassol</c:v>
                </c:pt>
                <c:pt idx="336">
                  <c:v>Mirassolândia</c:v>
                </c:pt>
                <c:pt idx="337">
                  <c:v>Mococa</c:v>
                </c:pt>
                <c:pt idx="338">
                  <c:v>Mogi Guaçu</c:v>
                </c:pt>
                <c:pt idx="339">
                  <c:v>Mogi Mirim</c:v>
                </c:pt>
                <c:pt idx="340">
                  <c:v>Mogi das Cruzes</c:v>
                </c:pt>
                <c:pt idx="341">
                  <c:v>Mombuca</c:v>
                </c:pt>
                <c:pt idx="342">
                  <c:v>Mongaguá</c:v>
                </c:pt>
                <c:pt idx="343">
                  <c:v>Monte Alegre do Sul</c:v>
                </c:pt>
                <c:pt idx="344">
                  <c:v>Monte Alto</c:v>
                </c:pt>
                <c:pt idx="345">
                  <c:v>Monte Aprazível</c:v>
                </c:pt>
                <c:pt idx="346">
                  <c:v>Monte Azul Paulista</c:v>
                </c:pt>
                <c:pt idx="347">
                  <c:v>Monte Castelo</c:v>
                </c:pt>
                <c:pt idx="348">
                  <c:v>Monte Mor</c:v>
                </c:pt>
                <c:pt idx="349">
                  <c:v>Monteiro Lobato</c:v>
                </c:pt>
                <c:pt idx="350">
                  <c:v>Monções</c:v>
                </c:pt>
                <c:pt idx="351">
                  <c:v>Morro Agudo</c:v>
                </c:pt>
                <c:pt idx="352">
                  <c:v>Morungaba</c:v>
                </c:pt>
                <c:pt idx="353">
                  <c:v>Motuca</c:v>
                </c:pt>
                <c:pt idx="354">
                  <c:v>Murutinga do Sul</c:v>
                </c:pt>
                <c:pt idx="355">
                  <c:v>Nantes</c:v>
                </c:pt>
                <c:pt idx="356">
                  <c:v>Narandiba</c:v>
                </c:pt>
                <c:pt idx="357">
                  <c:v>Natividade da Serra</c:v>
                </c:pt>
                <c:pt idx="358">
                  <c:v>Nazaré Paulista</c:v>
                </c:pt>
                <c:pt idx="359">
                  <c:v>Neves Paulista</c:v>
                </c:pt>
                <c:pt idx="360">
                  <c:v>Nhandeara</c:v>
                </c:pt>
                <c:pt idx="361">
                  <c:v>Nipoã</c:v>
                </c:pt>
                <c:pt idx="362">
                  <c:v>Nova Aliança</c:v>
                </c:pt>
                <c:pt idx="363">
                  <c:v>Nova Campina</c:v>
                </c:pt>
                <c:pt idx="364">
                  <c:v>Nova Canaã Paulista</c:v>
                </c:pt>
                <c:pt idx="365">
                  <c:v>Nova Castilho</c:v>
                </c:pt>
                <c:pt idx="366">
                  <c:v>Nova Europa</c:v>
                </c:pt>
                <c:pt idx="367">
                  <c:v>Nova Granada</c:v>
                </c:pt>
                <c:pt idx="368">
                  <c:v>Nova Guataporanga</c:v>
                </c:pt>
                <c:pt idx="369">
                  <c:v>Nova Independência</c:v>
                </c:pt>
                <c:pt idx="370">
                  <c:v>Nova Luzitânia</c:v>
                </c:pt>
                <c:pt idx="371">
                  <c:v>Nova Odessa</c:v>
                </c:pt>
                <c:pt idx="372">
                  <c:v>Novais</c:v>
                </c:pt>
                <c:pt idx="373">
                  <c:v>Novo Horizonte</c:v>
                </c:pt>
                <c:pt idx="374">
                  <c:v>Nuporanga</c:v>
                </c:pt>
                <c:pt idx="375">
                  <c:v>Ocauçu</c:v>
                </c:pt>
                <c:pt idx="376">
                  <c:v>Olímpia</c:v>
                </c:pt>
                <c:pt idx="377">
                  <c:v>Onda Verde</c:v>
                </c:pt>
                <c:pt idx="378">
                  <c:v>Oriente</c:v>
                </c:pt>
                <c:pt idx="379">
                  <c:v>Orindiúva</c:v>
                </c:pt>
                <c:pt idx="380">
                  <c:v>Orlândia</c:v>
                </c:pt>
                <c:pt idx="381">
                  <c:v>Osasco</c:v>
                </c:pt>
                <c:pt idx="382">
                  <c:v>Oscar Bressane</c:v>
                </c:pt>
                <c:pt idx="383">
                  <c:v>Osvaldo Cruz</c:v>
                </c:pt>
                <c:pt idx="384">
                  <c:v>Ourinhos</c:v>
                </c:pt>
                <c:pt idx="385">
                  <c:v>Ouro Verde</c:v>
                </c:pt>
                <c:pt idx="386">
                  <c:v>Ouroeste</c:v>
                </c:pt>
                <c:pt idx="387">
                  <c:v>Pacaembu</c:v>
                </c:pt>
                <c:pt idx="388">
                  <c:v>Palestina</c:v>
                </c:pt>
                <c:pt idx="389">
                  <c:v>Palmares Paulista</c:v>
                </c:pt>
                <c:pt idx="390">
                  <c:v>Palmeira d'Oeste</c:v>
                </c:pt>
                <c:pt idx="391">
                  <c:v>Palmital</c:v>
                </c:pt>
                <c:pt idx="392">
                  <c:v>Panorama</c:v>
                </c:pt>
                <c:pt idx="393">
                  <c:v>Paraguaçu Paulista</c:v>
                </c:pt>
                <c:pt idx="394">
                  <c:v>Paraibuna</c:v>
                </c:pt>
                <c:pt idx="395">
                  <c:v>Paranapanema</c:v>
                </c:pt>
                <c:pt idx="396">
                  <c:v>Paranapuã</c:v>
                </c:pt>
                <c:pt idx="397">
                  <c:v>Parapuã</c:v>
                </c:pt>
                <c:pt idx="398">
                  <c:v>Paraíso</c:v>
                </c:pt>
                <c:pt idx="399">
                  <c:v>Pardinho</c:v>
                </c:pt>
                <c:pt idx="400">
                  <c:v>Pariquera-Açu</c:v>
                </c:pt>
                <c:pt idx="401">
                  <c:v>Parisi</c:v>
                </c:pt>
                <c:pt idx="402">
                  <c:v>Patrocínio Paulista</c:v>
                </c:pt>
                <c:pt idx="403">
                  <c:v>Paulicéia</c:v>
                </c:pt>
                <c:pt idx="404">
                  <c:v>Paulistânia</c:v>
                </c:pt>
                <c:pt idx="405">
                  <c:v>Paulo de Faria</c:v>
                </c:pt>
                <c:pt idx="406">
                  <c:v>Paulínia</c:v>
                </c:pt>
                <c:pt idx="407">
                  <c:v>Pederneiras</c:v>
                </c:pt>
                <c:pt idx="408">
                  <c:v>Pedra Bela</c:v>
                </c:pt>
                <c:pt idx="409">
                  <c:v>Pedranópolis</c:v>
                </c:pt>
                <c:pt idx="410">
                  <c:v>Pedregulho</c:v>
                </c:pt>
                <c:pt idx="411">
                  <c:v>Pedreira</c:v>
                </c:pt>
                <c:pt idx="412">
                  <c:v>Pedrinhas Paulista</c:v>
                </c:pt>
                <c:pt idx="413">
                  <c:v>Pedro de Toledo</c:v>
                </c:pt>
                <c:pt idx="414">
                  <c:v>Penápolis</c:v>
                </c:pt>
                <c:pt idx="415">
                  <c:v>Pereira Barreto</c:v>
                </c:pt>
                <c:pt idx="416">
                  <c:v>Pereiras</c:v>
                </c:pt>
                <c:pt idx="417">
                  <c:v>Peruíbe</c:v>
                </c:pt>
                <c:pt idx="418">
                  <c:v>Piacatu</c:v>
                </c:pt>
                <c:pt idx="419">
                  <c:v>Piedade</c:v>
                </c:pt>
                <c:pt idx="420">
                  <c:v>Pilar do Sul</c:v>
                </c:pt>
                <c:pt idx="421">
                  <c:v>Pindamonhangaba</c:v>
                </c:pt>
                <c:pt idx="422">
                  <c:v>Pindorama</c:v>
                </c:pt>
                <c:pt idx="423">
                  <c:v>Pinhalzinho</c:v>
                </c:pt>
                <c:pt idx="424">
                  <c:v>Piquerobi</c:v>
                </c:pt>
                <c:pt idx="425">
                  <c:v>Piquete</c:v>
                </c:pt>
                <c:pt idx="426">
                  <c:v>Piracaia</c:v>
                </c:pt>
                <c:pt idx="427">
                  <c:v>Piracicaba</c:v>
                </c:pt>
                <c:pt idx="428">
                  <c:v>Piraju</c:v>
                </c:pt>
                <c:pt idx="429">
                  <c:v>Pirajuí</c:v>
                </c:pt>
                <c:pt idx="430">
                  <c:v>Pirangi</c:v>
                </c:pt>
                <c:pt idx="431">
                  <c:v>Pirapora do Bom Jesus</c:v>
                </c:pt>
                <c:pt idx="432">
                  <c:v>Pirapozinho</c:v>
                </c:pt>
                <c:pt idx="433">
                  <c:v>Pirassununga</c:v>
                </c:pt>
                <c:pt idx="434">
                  <c:v>Piratininga</c:v>
                </c:pt>
                <c:pt idx="435">
                  <c:v>Pitangueiras</c:v>
                </c:pt>
                <c:pt idx="436">
                  <c:v>Planalto</c:v>
                </c:pt>
                <c:pt idx="437">
                  <c:v>Platina</c:v>
                </c:pt>
                <c:pt idx="438">
                  <c:v>Poloni</c:v>
                </c:pt>
                <c:pt idx="439">
                  <c:v>Pompéia</c:v>
                </c:pt>
                <c:pt idx="440">
                  <c:v>Pongaí</c:v>
                </c:pt>
                <c:pt idx="441">
                  <c:v>Pontal</c:v>
                </c:pt>
                <c:pt idx="442">
                  <c:v>Pontalinda</c:v>
                </c:pt>
                <c:pt idx="443">
                  <c:v>Pontes Gestal</c:v>
                </c:pt>
                <c:pt idx="444">
                  <c:v>Populina</c:v>
                </c:pt>
                <c:pt idx="445">
                  <c:v>Porangaba</c:v>
                </c:pt>
                <c:pt idx="446">
                  <c:v>Porto Feliz</c:v>
                </c:pt>
                <c:pt idx="447">
                  <c:v>Porto Ferreira</c:v>
                </c:pt>
                <c:pt idx="448">
                  <c:v>Potim</c:v>
                </c:pt>
                <c:pt idx="449">
                  <c:v>Potirendaba</c:v>
                </c:pt>
                <c:pt idx="450">
                  <c:v>Poá</c:v>
                </c:pt>
                <c:pt idx="451">
                  <c:v>Pracinha</c:v>
                </c:pt>
                <c:pt idx="452">
                  <c:v>Pradópolis</c:v>
                </c:pt>
                <c:pt idx="453">
                  <c:v>Praia Grande</c:v>
                </c:pt>
                <c:pt idx="454">
                  <c:v>Pratânia</c:v>
                </c:pt>
                <c:pt idx="455">
                  <c:v>Presidente Alves</c:v>
                </c:pt>
                <c:pt idx="456">
                  <c:v>Presidente Bernardes</c:v>
                </c:pt>
                <c:pt idx="457">
                  <c:v>Presidente Epitácio</c:v>
                </c:pt>
                <c:pt idx="458">
                  <c:v>Presidente Prudente</c:v>
                </c:pt>
                <c:pt idx="459">
                  <c:v>Presidente Venceslau</c:v>
                </c:pt>
                <c:pt idx="460">
                  <c:v>Promissão</c:v>
                </c:pt>
                <c:pt idx="461">
                  <c:v>Quadra</c:v>
                </c:pt>
                <c:pt idx="462">
                  <c:v>Quatá</c:v>
                </c:pt>
                <c:pt idx="463">
                  <c:v>Queiroz</c:v>
                </c:pt>
                <c:pt idx="464">
                  <c:v>Queluz</c:v>
                </c:pt>
                <c:pt idx="465">
                  <c:v>Quintana</c:v>
                </c:pt>
                <c:pt idx="466">
                  <c:v>Rafard</c:v>
                </c:pt>
                <c:pt idx="467">
                  <c:v>Rancharia</c:v>
                </c:pt>
                <c:pt idx="468">
                  <c:v>Redenção da Serra</c:v>
                </c:pt>
                <c:pt idx="469">
                  <c:v>Regente Feijó</c:v>
                </c:pt>
                <c:pt idx="470">
                  <c:v>Reginópolis</c:v>
                </c:pt>
                <c:pt idx="471">
                  <c:v>Registro</c:v>
                </c:pt>
                <c:pt idx="472">
                  <c:v>Restinga</c:v>
                </c:pt>
                <c:pt idx="473">
                  <c:v>Ribeira</c:v>
                </c:pt>
                <c:pt idx="474">
                  <c:v>Ribeirão Bonito</c:v>
                </c:pt>
                <c:pt idx="475">
                  <c:v>Ribeirão Branco</c:v>
                </c:pt>
                <c:pt idx="476">
                  <c:v>Ribeirão Corrente</c:v>
                </c:pt>
                <c:pt idx="477">
                  <c:v>Ribeirão Grande</c:v>
                </c:pt>
                <c:pt idx="478">
                  <c:v>Ribeirão Pires</c:v>
                </c:pt>
                <c:pt idx="479">
                  <c:v>Ribeirão Preto</c:v>
                </c:pt>
                <c:pt idx="480">
                  <c:v>Ribeirão do Sul</c:v>
                </c:pt>
                <c:pt idx="481">
                  <c:v>Ribeirão dos Índios</c:v>
                </c:pt>
                <c:pt idx="482">
                  <c:v>Rifaina</c:v>
                </c:pt>
                <c:pt idx="483">
                  <c:v>Rincão</c:v>
                </c:pt>
                <c:pt idx="484">
                  <c:v>Rinópolis</c:v>
                </c:pt>
                <c:pt idx="485">
                  <c:v>Rio Claro</c:v>
                </c:pt>
                <c:pt idx="486">
                  <c:v>Rio Grande da Serra</c:v>
                </c:pt>
                <c:pt idx="487">
                  <c:v>Rio das Pedras</c:v>
                </c:pt>
                <c:pt idx="488">
                  <c:v>Riolândia</c:v>
                </c:pt>
                <c:pt idx="489">
                  <c:v>Riversul</c:v>
                </c:pt>
                <c:pt idx="490">
                  <c:v>Rosana</c:v>
                </c:pt>
                <c:pt idx="491">
                  <c:v>Roseira</c:v>
                </c:pt>
                <c:pt idx="492">
                  <c:v>Rubinéia</c:v>
                </c:pt>
                <c:pt idx="493">
                  <c:v>Rubiácea</c:v>
                </c:pt>
                <c:pt idx="494">
                  <c:v>Sabino</c:v>
                </c:pt>
                <c:pt idx="495">
                  <c:v>Sagres</c:v>
                </c:pt>
                <c:pt idx="496">
                  <c:v>Sales</c:v>
                </c:pt>
                <c:pt idx="497">
                  <c:v>Sales Oliveira</c:v>
                </c:pt>
                <c:pt idx="498">
                  <c:v>Salesópolis</c:v>
                </c:pt>
                <c:pt idx="499">
                  <c:v>Salmourão</c:v>
                </c:pt>
                <c:pt idx="500">
                  <c:v>Saltinho</c:v>
                </c:pt>
                <c:pt idx="501">
                  <c:v>Salto</c:v>
                </c:pt>
                <c:pt idx="502">
                  <c:v>Salto Grande</c:v>
                </c:pt>
                <c:pt idx="503">
                  <c:v>Salto de Pirapora</c:v>
                </c:pt>
                <c:pt idx="504">
                  <c:v>Sandovalina</c:v>
                </c:pt>
                <c:pt idx="505">
                  <c:v>Santa Adélia</c:v>
                </c:pt>
                <c:pt idx="506">
                  <c:v>Santa Albertina</c:v>
                </c:pt>
                <c:pt idx="507">
                  <c:v>Santa Branca</c:v>
                </c:pt>
                <c:pt idx="508">
                  <c:v>Santa Bárbara d'Oeste</c:v>
                </c:pt>
                <c:pt idx="509">
                  <c:v>Santa Clara d'Oeste</c:v>
                </c:pt>
                <c:pt idx="510">
                  <c:v>Santa Cruz da Conceição</c:v>
                </c:pt>
                <c:pt idx="511">
                  <c:v>Santa Cruz da Esperança</c:v>
                </c:pt>
                <c:pt idx="512">
                  <c:v>Santa Cruz das Palmeiras</c:v>
                </c:pt>
                <c:pt idx="513">
                  <c:v>Santa Cruz do Rio Pardo</c:v>
                </c:pt>
                <c:pt idx="514">
                  <c:v>Santa Ernestina</c:v>
                </c:pt>
                <c:pt idx="515">
                  <c:v>Santa Fé do Sul</c:v>
                </c:pt>
                <c:pt idx="516">
                  <c:v>Santa Gertrudes</c:v>
                </c:pt>
                <c:pt idx="517">
                  <c:v>Santa Isabel</c:v>
                </c:pt>
                <c:pt idx="518">
                  <c:v>Santa Lúcia</c:v>
                </c:pt>
                <c:pt idx="519">
                  <c:v>Santa Maria da Serra</c:v>
                </c:pt>
                <c:pt idx="520">
                  <c:v>Santa Mercedes</c:v>
                </c:pt>
                <c:pt idx="521">
                  <c:v>Santa Rita d'Oeste</c:v>
                </c:pt>
                <c:pt idx="522">
                  <c:v>Santa Rita do Passa Quatro</c:v>
                </c:pt>
                <c:pt idx="523">
                  <c:v>Santa Rosa de Viterbo</c:v>
                </c:pt>
                <c:pt idx="524">
                  <c:v>Santa Salete</c:v>
                </c:pt>
                <c:pt idx="525">
                  <c:v>Santana da Ponte Pensa</c:v>
                </c:pt>
                <c:pt idx="526">
                  <c:v>Santana de Parnaíba</c:v>
                </c:pt>
                <c:pt idx="527">
                  <c:v>Santo Anastácio</c:v>
                </c:pt>
                <c:pt idx="528">
                  <c:v>Santo André</c:v>
                </c:pt>
                <c:pt idx="529">
                  <c:v>Santo Antônio da Alegria</c:v>
                </c:pt>
                <c:pt idx="530">
                  <c:v>Santo Antônio de Posse</c:v>
                </c:pt>
                <c:pt idx="531">
                  <c:v>Santo Antônio do Aracanguá</c:v>
                </c:pt>
                <c:pt idx="532">
                  <c:v>Santo Antônio do Jardim</c:v>
                </c:pt>
                <c:pt idx="533">
                  <c:v>Santo Antônio do Pinhal</c:v>
                </c:pt>
                <c:pt idx="534">
                  <c:v>Santo Expedito</c:v>
                </c:pt>
                <c:pt idx="535">
                  <c:v>Santos</c:v>
                </c:pt>
                <c:pt idx="536">
                  <c:v>Santópolis do Aguapeí</c:v>
                </c:pt>
                <c:pt idx="537">
                  <c:v>Sarapuí</c:v>
                </c:pt>
                <c:pt idx="538">
                  <c:v>Sarutaiá</c:v>
                </c:pt>
                <c:pt idx="539">
                  <c:v>Sebastianópolis do Sul</c:v>
                </c:pt>
                <c:pt idx="540">
                  <c:v>Serra Azul</c:v>
                </c:pt>
                <c:pt idx="541">
                  <c:v>Serra Negra</c:v>
                </c:pt>
                <c:pt idx="542">
                  <c:v>Serrana</c:v>
                </c:pt>
                <c:pt idx="543">
                  <c:v>Sertãozinho</c:v>
                </c:pt>
                <c:pt idx="544">
                  <c:v>Sete Barras</c:v>
                </c:pt>
                <c:pt idx="545">
                  <c:v>Severínia</c:v>
                </c:pt>
                <c:pt idx="546">
                  <c:v>Silveiras</c:v>
                </c:pt>
                <c:pt idx="547">
                  <c:v>Socorro</c:v>
                </c:pt>
                <c:pt idx="548">
                  <c:v>Sorocaba</c:v>
                </c:pt>
                <c:pt idx="549">
                  <c:v>Sud Mennucci</c:v>
                </c:pt>
                <c:pt idx="550">
                  <c:v>Sumaré</c:v>
                </c:pt>
                <c:pt idx="551">
                  <c:v>Suzano</c:v>
                </c:pt>
                <c:pt idx="552">
                  <c:v>Suzanápolis</c:v>
                </c:pt>
                <c:pt idx="553">
                  <c:v>São Bento do Sapucaí</c:v>
                </c:pt>
                <c:pt idx="554">
                  <c:v>São Bernardo do Campo</c:v>
                </c:pt>
                <c:pt idx="555">
                  <c:v>São Caetano do Sul</c:v>
                </c:pt>
                <c:pt idx="556">
                  <c:v>São Carlos</c:v>
                </c:pt>
                <c:pt idx="557">
                  <c:v>São Francisco</c:v>
                </c:pt>
                <c:pt idx="558">
                  <c:v>São Joaquim da Barra</c:v>
                </c:pt>
                <c:pt idx="559">
                  <c:v>São José da Bela Vista</c:v>
                </c:pt>
                <c:pt idx="560">
                  <c:v>São José do Barreiro</c:v>
                </c:pt>
                <c:pt idx="561">
                  <c:v>São José do Rio Pardo</c:v>
                </c:pt>
                <c:pt idx="562">
                  <c:v>São José do Rio Preto</c:v>
                </c:pt>
                <c:pt idx="563">
                  <c:v>São José dos Campos</c:v>
                </c:pt>
                <c:pt idx="564">
                  <c:v>São João da Boa Vista</c:v>
                </c:pt>
                <c:pt idx="565">
                  <c:v>São João das Duas Pontes</c:v>
                </c:pt>
                <c:pt idx="566">
                  <c:v>São João de Iracema</c:v>
                </c:pt>
                <c:pt idx="567">
                  <c:v>São João do Pau d'Alho</c:v>
                </c:pt>
                <c:pt idx="568">
                  <c:v>São Lourenço da Serra</c:v>
                </c:pt>
                <c:pt idx="569">
                  <c:v>São Luiz do Paraitinga</c:v>
                </c:pt>
                <c:pt idx="570">
                  <c:v>São Manuel</c:v>
                </c:pt>
                <c:pt idx="571">
                  <c:v>São Miguel Arcanjo</c:v>
                </c:pt>
                <c:pt idx="572">
                  <c:v>São Paulo</c:v>
                </c:pt>
                <c:pt idx="573">
                  <c:v>São Pedro</c:v>
                </c:pt>
                <c:pt idx="574">
                  <c:v>São Pedro do Turvo</c:v>
                </c:pt>
                <c:pt idx="575">
                  <c:v>São Roque</c:v>
                </c:pt>
                <c:pt idx="576">
                  <c:v>São Sebastião</c:v>
                </c:pt>
                <c:pt idx="577">
                  <c:v>São Sebastião da Grama</c:v>
                </c:pt>
                <c:pt idx="578">
                  <c:v>São Simão</c:v>
                </c:pt>
                <c:pt idx="579">
                  <c:v>São Vicente</c:v>
                </c:pt>
                <c:pt idx="580">
                  <c:v>Tabapuã</c:v>
                </c:pt>
                <c:pt idx="581">
                  <c:v>Tabatinga</c:v>
                </c:pt>
                <c:pt idx="582">
                  <c:v>Taboão da Serra</c:v>
                </c:pt>
                <c:pt idx="583">
                  <c:v>Taciba</c:v>
                </c:pt>
                <c:pt idx="584">
                  <c:v>Taguaí</c:v>
                </c:pt>
                <c:pt idx="585">
                  <c:v>Taiaçu</c:v>
                </c:pt>
                <c:pt idx="586">
                  <c:v>Taiúva</c:v>
                </c:pt>
                <c:pt idx="587">
                  <c:v>Tambaú</c:v>
                </c:pt>
                <c:pt idx="588">
                  <c:v>Tanabi</c:v>
                </c:pt>
                <c:pt idx="589">
                  <c:v>Tapiratiba</c:v>
                </c:pt>
                <c:pt idx="590">
                  <c:v>Tapiraí</c:v>
                </c:pt>
                <c:pt idx="591">
                  <c:v>Taquaral</c:v>
                </c:pt>
                <c:pt idx="592">
                  <c:v>Taquaritinga</c:v>
                </c:pt>
                <c:pt idx="593">
                  <c:v>Taquarituba</c:v>
                </c:pt>
                <c:pt idx="594">
                  <c:v>Taquarivaí</c:v>
                </c:pt>
                <c:pt idx="595">
                  <c:v>Tarabai</c:v>
                </c:pt>
                <c:pt idx="596">
                  <c:v>Tarumã</c:v>
                </c:pt>
                <c:pt idx="597">
                  <c:v>Tatuí</c:v>
                </c:pt>
                <c:pt idx="598">
                  <c:v>Taubaté</c:v>
                </c:pt>
                <c:pt idx="599">
                  <c:v>Tejupá</c:v>
                </c:pt>
                <c:pt idx="600">
                  <c:v>Teodoro Sampaio</c:v>
                </c:pt>
                <c:pt idx="601">
                  <c:v>Terra Roxa</c:v>
                </c:pt>
                <c:pt idx="602">
                  <c:v>Tietê</c:v>
                </c:pt>
                <c:pt idx="603">
                  <c:v>Timburi</c:v>
                </c:pt>
                <c:pt idx="604">
                  <c:v>Torre de Pedra</c:v>
                </c:pt>
                <c:pt idx="605">
                  <c:v>Torrinha</c:v>
                </c:pt>
                <c:pt idx="606">
                  <c:v>Trabiju</c:v>
                </c:pt>
                <c:pt idx="607">
                  <c:v>Tremembé</c:v>
                </c:pt>
                <c:pt idx="608">
                  <c:v>Três Fronteiras</c:v>
                </c:pt>
                <c:pt idx="609">
                  <c:v>Tuiuti</c:v>
                </c:pt>
                <c:pt idx="610">
                  <c:v>Tupi Paulista</c:v>
                </c:pt>
                <c:pt idx="611">
                  <c:v>Tupã</c:v>
                </c:pt>
                <c:pt idx="612">
                  <c:v>Turiúba</c:v>
                </c:pt>
                <c:pt idx="613">
                  <c:v>Turmalina</c:v>
                </c:pt>
                <c:pt idx="614">
                  <c:v>Ubarana</c:v>
                </c:pt>
                <c:pt idx="615">
                  <c:v>Ubatuba</c:v>
                </c:pt>
                <c:pt idx="616">
                  <c:v>Ubirajara</c:v>
                </c:pt>
                <c:pt idx="617">
                  <c:v>Uchoa</c:v>
                </c:pt>
                <c:pt idx="618">
                  <c:v>União Paulista</c:v>
                </c:pt>
                <c:pt idx="619">
                  <c:v>Uru</c:v>
                </c:pt>
                <c:pt idx="620">
                  <c:v>Urupês</c:v>
                </c:pt>
                <c:pt idx="621">
                  <c:v>Urânia</c:v>
                </c:pt>
                <c:pt idx="622">
                  <c:v>Valentim Gentil</c:v>
                </c:pt>
                <c:pt idx="623">
                  <c:v>Valinhos</c:v>
                </c:pt>
                <c:pt idx="624">
                  <c:v>Valparaíso</c:v>
                </c:pt>
                <c:pt idx="625">
                  <c:v>Vargem</c:v>
                </c:pt>
                <c:pt idx="626">
                  <c:v>Vargem Grande Paulista</c:v>
                </c:pt>
                <c:pt idx="627">
                  <c:v>Vargem Grande do Sul</c:v>
                </c:pt>
                <c:pt idx="628">
                  <c:v>Vera Cruz</c:v>
                </c:pt>
                <c:pt idx="629">
                  <c:v>Vinhedo</c:v>
                </c:pt>
                <c:pt idx="630">
                  <c:v>Viradouro</c:v>
                </c:pt>
                <c:pt idx="631">
                  <c:v>Vista Alegre do Alto</c:v>
                </c:pt>
                <c:pt idx="632">
                  <c:v>Vitória Brasil</c:v>
                </c:pt>
                <c:pt idx="633">
                  <c:v>Votorantim</c:v>
                </c:pt>
                <c:pt idx="634">
                  <c:v>Votuporanga</c:v>
                </c:pt>
                <c:pt idx="635">
                  <c:v>Várzea Paulista</c:v>
                </c:pt>
                <c:pt idx="636">
                  <c:v>Zacarias</c:v>
                </c:pt>
                <c:pt idx="637">
                  <c:v>Águas da Prata</c:v>
                </c:pt>
                <c:pt idx="638">
                  <c:v>Águas de Lindóia</c:v>
                </c:pt>
                <c:pt idx="639">
                  <c:v>Águas de Santa Bárbara</c:v>
                </c:pt>
                <c:pt idx="640">
                  <c:v>Águas de São Pedro</c:v>
                </c:pt>
                <c:pt idx="641">
                  <c:v>Álvares Florence</c:v>
                </c:pt>
                <c:pt idx="642">
                  <c:v>Álvares Machado</c:v>
                </c:pt>
                <c:pt idx="643">
                  <c:v>Álvaro de Carvalho</c:v>
                </c:pt>
                <c:pt idx="644">
                  <c:v>Óleo</c:v>
                </c:pt>
              </c:strCache>
            </c:strRef>
          </c:cat>
          <c:val>
            <c:numRef>
              <c:f>Sheet1!$B$2:$B$646</c:f>
              <c:numCache>
                <c:formatCode>General</c:formatCode>
                <c:ptCount val="645"/>
                <c:pt idx="0">
                  <c:v>35094</c:v>
                </c:pt>
                <c:pt idx="1">
                  <c:v>3616</c:v>
                </c:pt>
                <c:pt idx="2">
                  <c:v>35189</c:v>
                </c:pt>
                <c:pt idx="3">
                  <c:v>36704</c:v>
                </c:pt>
                <c:pt idx="4">
                  <c:v>5658</c:v>
                </c:pt>
                <c:pt idx="5">
                  <c:v>4118</c:v>
                </c:pt>
                <c:pt idx="6">
                  <c:v>4085</c:v>
                </c:pt>
                <c:pt idx="7">
                  <c:v>16199</c:v>
                </c:pt>
                <c:pt idx="8">
                  <c:v>4164</c:v>
                </c:pt>
                <c:pt idx="9">
                  <c:v>18194</c:v>
                </c:pt>
                <c:pt idx="10">
                  <c:v>3182</c:v>
                </c:pt>
                <c:pt idx="11">
                  <c:v>231621</c:v>
                </c:pt>
                <c:pt idx="12">
                  <c:v>70742</c:v>
                </c:pt>
                <c:pt idx="13">
                  <c:v>38701</c:v>
                </c:pt>
                <c:pt idx="14">
                  <c:v>5955</c:v>
                </c:pt>
                <c:pt idx="15">
                  <c:v>4789</c:v>
                </c:pt>
                <c:pt idx="16">
                  <c:v>57300</c:v>
                </c:pt>
                <c:pt idx="17">
                  <c:v>24400</c:v>
                </c:pt>
                <c:pt idx="18">
                  <c:v>6397</c:v>
                </c:pt>
                <c:pt idx="19">
                  <c:v>4026</c:v>
                </c:pt>
                <c:pt idx="20">
                  <c:v>36248</c:v>
                </c:pt>
                <c:pt idx="21">
                  <c:v>4362</c:v>
                </c:pt>
                <c:pt idx="22">
                  <c:v>25077</c:v>
                </c:pt>
                <c:pt idx="23">
                  <c:v>5519</c:v>
                </c:pt>
                <c:pt idx="24">
                  <c:v>6360</c:v>
                </c:pt>
                <c:pt idx="25">
                  <c:v>2516</c:v>
                </c:pt>
                <c:pt idx="26">
                  <c:v>228664</c:v>
                </c:pt>
                <c:pt idx="27">
                  <c:v>130102</c:v>
                </c:pt>
                <c:pt idx="28">
                  <c:v>20581</c:v>
                </c:pt>
                <c:pt idx="29">
                  <c:v>193828</c:v>
                </c:pt>
                <c:pt idx="30">
                  <c:v>31915</c:v>
                </c:pt>
                <c:pt idx="31">
                  <c:v>1873</c:v>
                </c:pt>
                <c:pt idx="32">
                  <c:v>8402</c:v>
                </c:pt>
                <c:pt idx="33">
                  <c:v>3869</c:v>
                </c:pt>
                <c:pt idx="34">
                  <c:v>11078</c:v>
                </c:pt>
                <c:pt idx="35">
                  <c:v>9365</c:v>
                </c:pt>
                <c:pt idx="36">
                  <c:v>51126</c:v>
                </c:pt>
                <c:pt idx="37">
                  <c:v>85199</c:v>
                </c:pt>
                <c:pt idx="38">
                  <c:v>1845</c:v>
                </c:pt>
                <c:pt idx="39">
                  <c:v>102268</c:v>
                </c:pt>
                <c:pt idx="40">
                  <c:v>138449</c:v>
                </c:pt>
                <c:pt idx="41">
                  <c:v>15024</c:v>
                </c:pt>
                <c:pt idx="42">
                  <c:v>12918</c:v>
                </c:pt>
                <c:pt idx="43">
                  <c:v>88938</c:v>
                </c:pt>
                <c:pt idx="44">
                  <c:v>5306</c:v>
                </c:pt>
                <c:pt idx="45">
                  <c:v>16604</c:v>
                </c:pt>
                <c:pt idx="46">
                  <c:v>5006</c:v>
                </c:pt>
                <c:pt idx="47">
                  <c:v>10821</c:v>
                </c:pt>
                <c:pt idx="48">
                  <c:v>7190</c:v>
                </c:pt>
                <c:pt idx="49">
                  <c:v>34328</c:v>
                </c:pt>
                <c:pt idx="50">
                  <c:v>36326</c:v>
                </c:pt>
                <c:pt idx="51">
                  <c:v>5619</c:v>
                </c:pt>
                <c:pt idx="52">
                  <c:v>7804</c:v>
                </c:pt>
                <c:pt idx="53">
                  <c:v>119948</c:v>
                </c:pt>
                <c:pt idx="54">
                  <c:v>31579</c:v>
                </c:pt>
                <c:pt idx="55">
                  <c:v>264935</c:v>
                </c:pt>
                <c:pt idx="56">
                  <c:v>3380</c:v>
                </c:pt>
                <c:pt idx="57">
                  <c:v>21070</c:v>
                </c:pt>
                <c:pt idx="58">
                  <c:v>61040</c:v>
                </c:pt>
                <c:pt idx="59">
                  <c:v>369368</c:v>
                </c:pt>
                <c:pt idx="60">
                  <c:v>77695</c:v>
                </c:pt>
                <c:pt idx="61">
                  <c:v>2902</c:v>
                </c:pt>
                <c:pt idx="62">
                  <c:v>11169</c:v>
                </c:pt>
                <c:pt idx="63">
                  <c:v>57942</c:v>
                </c:pt>
                <c:pt idx="64">
                  <c:v>7761</c:v>
                </c:pt>
                <c:pt idx="65">
                  <c:v>119536</c:v>
                </c:pt>
                <c:pt idx="66">
                  <c:v>31479</c:v>
                </c:pt>
                <c:pt idx="67">
                  <c:v>14638</c:v>
                </c:pt>
                <c:pt idx="68">
                  <c:v>11926</c:v>
                </c:pt>
                <c:pt idx="69">
                  <c:v>11059</c:v>
                </c:pt>
                <c:pt idx="70">
                  <c:v>56830</c:v>
                </c:pt>
                <c:pt idx="71">
                  <c:v>23530</c:v>
                </c:pt>
                <c:pt idx="72">
                  <c:v>3860</c:v>
                </c:pt>
                <c:pt idx="73">
                  <c:v>4675</c:v>
                </c:pt>
                <c:pt idx="74">
                  <c:v>15681</c:v>
                </c:pt>
                <c:pt idx="75">
                  <c:v>2548</c:v>
                </c:pt>
                <c:pt idx="76">
                  <c:v>838</c:v>
                </c:pt>
                <c:pt idx="77">
                  <c:v>141032</c:v>
                </c:pt>
                <c:pt idx="78">
                  <c:v>162435</c:v>
                </c:pt>
                <c:pt idx="79">
                  <c:v>5506</c:v>
                </c:pt>
                <c:pt idx="80">
                  <c:v>2790</c:v>
                </c:pt>
                <c:pt idx="81">
                  <c:v>23780</c:v>
                </c:pt>
                <c:pt idx="82">
                  <c:v>23641</c:v>
                </c:pt>
                <c:pt idx="83">
                  <c:v>19655</c:v>
                </c:pt>
                <c:pt idx="84">
                  <c:v>16714</c:v>
                </c:pt>
                <c:pt idx="85">
                  <c:v>4377</c:v>
                </c:pt>
                <c:pt idx="86">
                  <c:v>8841</c:v>
                </c:pt>
                <c:pt idx="87">
                  <c:v>47210</c:v>
                </c:pt>
                <c:pt idx="88">
                  <c:v>4371</c:v>
                </c:pt>
                <c:pt idx="89">
                  <c:v>32536</c:v>
                </c:pt>
                <c:pt idx="90">
                  <c:v>19001</c:v>
                </c:pt>
                <c:pt idx="91">
                  <c:v>17573</c:v>
                </c:pt>
                <c:pt idx="92">
                  <c:v>4208</c:v>
                </c:pt>
                <c:pt idx="93">
                  <c:v>97016</c:v>
                </c:pt>
                <c:pt idx="94">
                  <c:v>5628</c:v>
                </c:pt>
                <c:pt idx="95">
                  <c:v>72875</c:v>
                </c:pt>
                <c:pt idx="96">
                  <c:v>28916</c:v>
                </c:pt>
                <c:pt idx="97">
                  <c:v>10393</c:v>
                </c:pt>
                <c:pt idx="98">
                  <c:v>25445</c:v>
                </c:pt>
                <c:pt idx="99">
                  <c:v>5932</c:v>
                </c:pt>
                <c:pt idx="100">
                  <c:v>1173370</c:v>
                </c:pt>
                <c:pt idx="101">
                  <c:v>81693</c:v>
                </c:pt>
                <c:pt idx="102">
                  <c:v>4870</c:v>
                </c:pt>
                <c:pt idx="103">
                  <c:v>51157</c:v>
                </c:pt>
                <c:pt idx="104">
                  <c:v>12606</c:v>
                </c:pt>
                <c:pt idx="105">
                  <c:v>4914</c:v>
                </c:pt>
                <c:pt idx="106">
                  <c:v>4956</c:v>
                </c:pt>
                <c:pt idx="107">
                  <c:v>19747</c:v>
                </c:pt>
                <c:pt idx="108">
                  <c:v>53731</c:v>
                </c:pt>
                <c:pt idx="109">
                  <c:v>47475</c:v>
                </c:pt>
                <c:pt idx="110">
                  <c:v>115071</c:v>
                </c:pt>
                <c:pt idx="111">
                  <c:v>394465</c:v>
                </c:pt>
                <c:pt idx="112">
                  <c:v>12305</c:v>
                </c:pt>
                <c:pt idx="113">
                  <c:v>30012</c:v>
                </c:pt>
                <c:pt idx="114">
                  <c:v>20120</c:v>
                </c:pt>
                <c:pt idx="115">
                  <c:v>120092</c:v>
                </c:pt>
                <c:pt idx="116">
                  <c:v>7652</c:v>
                </c:pt>
                <c:pt idx="117">
                  <c:v>91883</c:v>
                </c:pt>
                <c:pt idx="118">
                  <c:v>8870</c:v>
                </c:pt>
                <c:pt idx="119">
                  <c:v>19304</c:v>
                </c:pt>
                <c:pt idx="120">
                  <c:v>45947</c:v>
                </c:pt>
                <c:pt idx="121">
                  <c:v>17378</c:v>
                </c:pt>
                <c:pt idx="122">
                  <c:v>16608</c:v>
                </c:pt>
                <c:pt idx="123">
                  <c:v>12486</c:v>
                </c:pt>
                <c:pt idx="124">
                  <c:v>8124</c:v>
                </c:pt>
                <c:pt idx="125">
                  <c:v>18311</c:v>
                </c:pt>
                <c:pt idx="126">
                  <c:v>6218</c:v>
                </c:pt>
                <c:pt idx="127">
                  <c:v>27345</c:v>
                </c:pt>
                <c:pt idx="128">
                  <c:v>17523</c:v>
                </c:pt>
                <c:pt idx="129">
                  <c:v>23517</c:v>
                </c:pt>
                <c:pt idx="130">
                  <c:v>5820</c:v>
                </c:pt>
                <c:pt idx="131">
                  <c:v>4881</c:v>
                </c:pt>
                <c:pt idx="132">
                  <c:v>4045</c:v>
                </c:pt>
                <c:pt idx="133">
                  <c:v>7381</c:v>
                </c:pt>
                <c:pt idx="134">
                  <c:v>67960</c:v>
                </c:pt>
                <c:pt idx="135">
                  <c:v>233696</c:v>
                </c:pt>
                <c:pt idx="136">
                  <c:v>34384</c:v>
                </c:pt>
                <c:pt idx="137">
                  <c:v>8343</c:v>
                </c:pt>
                <c:pt idx="138">
                  <c:v>81406</c:v>
                </c:pt>
                <c:pt idx="139">
                  <c:v>2185</c:v>
                </c:pt>
                <c:pt idx="140">
                  <c:v>127887</c:v>
                </c:pt>
                <c:pt idx="141">
                  <c:v>22007</c:v>
                </c:pt>
                <c:pt idx="142">
                  <c:v>2607</c:v>
                </c:pt>
                <c:pt idx="143">
                  <c:v>31198</c:v>
                </c:pt>
                <c:pt idx="144">
                  <c:v>2786</c:v>
                </c:pt>
                <c:pt idx="145">
                  <c:v>33165</c:v>
                </c:pt>
                <c:pt idx="146">
                  <c:v>415180</c:v>
                </c:pt>
                <c:pt idx="147">
                  <c:v>1779</c:v>
                </c:pt>
                <c:pt idx="148">
                  <c:v>11437</c:v>
                </c:pt>
                <c:pt idx="149">
                  <c:v>8669</c:v>
                </c:pt>
                <c:pt idx="150">
                  <c:v>26706</c:v>
                </c:pt>
                <c:pt idx="151">
                  <c:v>2139</c:v>
                </c:pt>
                <c:pt idx="152">
                  <c:v>8903</c:v>
                </c:pt>
                <c:pt idx="153">
                  <c:v>46088</c:v>
                </c:pt>
                <c:pt idx="154">
                  <c:v>12558</c:v>
                </c:pt>
                <c:pt idx="155">
                  <c:v>9325</c:v>
                </c:pt>
                <c:pt idx="156">
                  <c:v>6281</c:v>
                </c:pt>
                <c:pt idx="157">
                  <c:v>15388</c:v>
                </c:pt>
                <c:pt idx="158">
                  <c:v>17241</c:v>
                </c:pt>
                <c:pt idx="159">
                  <c:v>3494</c:v>
                </c:pt>
                <c:pt idx="160">
                  <c:v>2479</c:v>
                </c:pt>
                <c:pt idx="161">
                  <c:v>264448</c:v>
                </c:pt>
                <c:pt idx="162">
                  <c:v>67788</c:v>
                </c:pt>
                <c:pt idx="163">
                  <c:v>3186</c:v>
                </c:pt>
                <c:pt idx="164">
                  <c:v>19059</c:v>
                </c:pt>
                <c:pt idx="165">
                  <c:v>44036</c:v>
                </c:pt>
                <c:pt idx="166">
                  <c:v>4668</c:v>
                </c:pt>
                <c:pt idx="167">
                  <c:v>10971</c:v>
                </c:pt>
                <c:pt idx="168">
                  <c:v>8464</c:v>
                </c:pt>
                <c:pt idx="169">
                  <c:v>2765</c:v>
                </c:pt>
                <c:pt idx="170">
                  <c:v>9600</c:v>
                </c:pt>
                <c:pt idx="171">
                  <c:v>15994</c:v>
                </c:pt>
                <c:pt idx="172">
                  <c:v>5771</c:v>
                </c:pt>
                <c:pt idx="173">
                  <c:v>68399</c:v>
                </c:pt>
                <c:pt idx="174">
                  <c:v>1680</c:v>
                </c:pt>
                <c:pt idx="175">
                  <c:v>186808</c:v>
                </c:pt>
                <c:pt idx="176">
                  <c:v>1602</c:v>
                </c:pt>
                <c:pt idx="177">
                  <c:v>2996</c:v>
                </c:pt>
                <c:pt idx="178">
                  <c:v>2778</c:v>
                </c:pt>
                <c:pt idx="179">
                  <c:v>14143</c:v>
                </c:pt>
                <c:pt idx="180">
                  <c:v>344704</c:v>
                </c:pt>
                <c:pt idx="181">
                  <c:v>169942</c:v>
                </c:pt>
                <c:pt idx="182">
                  <c:v>147650</c:v>
                </c:pt>
                <c:pt idx="183">
                  <c:v>2791</c:v>
                </c:pt>
                <c:pt idx="184">
                  <c:v>44557</c:v>
                </c:pt>
                <c:pt idx="185">
                  <c:v>4634</c:v>
                </c:pt>
                <c:pt idx="186">
                  <c:v>4714</c:v>
                </c:pt>
                <c:pt idx="187">
                  <c:v>10956</c:v>
                </c:pt>
                <c:pt idx="188">
                  <c:v>11325</c:v>
                </c:pt>
                <c:pt idx="189">
                  <c:v>4787</c:v>
                </c:pt>
                <c:pt idx="190">
                  <c:v>5717</c:v>
                </c:pt>
                <c:pt idx="191">
                  <c:v>11752</c:v>
                </c:pt>
                <c:pt idx="192">
                  <c:v>17758</c:v>
                </c:pt>
                <c:pt idx="193">
                  <c:v>20340</c:v>
                </c:pt>
                <c:pt idx="194">
                  <c:v>10872</c:v>
                </c:pt>
                <c:pt idx="195">
                  <c:v>2018</c:v>
                </c:pt>
                <c:pt idx="196">
                  <c:v>6662</c:v>
                </c:pt>
                <c:pt idx="197">
                  <c:v>32502</c:v>
                </c:pt>
                <c:pt idx="198">
                  <c:v>28664</c:v>
                </c:pt>
                <c:pt idx="199">
                  <c:v>119753</c:v>
                </c:pt>
                <c:pt idx="200">
                  <c:v>8495</c:v>
                </c:pt>
                <c:pt idx="201">
                  <c:v>17213</c:v>
                </c:pt>
                <c:pt idx="202">
                  <c:v>38861</c:v>
                </c:pt>
                <c:pt idx="203">
                  <c:v>313421</c:v>
                </c:pt>
                <c:pt idx="204">
                  <c:v>1337087</c:v>
                </c:pt>
                <c:pt idx="205">
                  <c:v>20997</c:v>
                </c:pt>
                <c:pt idx="206">
                  <c:v>7496</c:v>
                </c:pt>
                <c:pt idx="207">
                  <c:v>40053</c:v>
                </c:pt>
                <c:pt idx="208">
                  <c:v>5142</c:v>
                </c:pt>
                <c:pt idx="209">
                  <c:v>6834</c:v>
                </c:pt>
                <c:pt idx="210">
                  <c:v>9338</c:v>
                </c:pt>
                <c:pt idx="211">
                  <c:v>13698</c:v>
                </c:pt>
                <c:pt idx="212">
                  <c:v>219039</c:v>
                </c:pt>
                <c:pt idx="213">
                  <c:v>11206</c:v>
                </c:pt>
                <c:pt idx="214">
                  <c:v>6457</c:v>
                </c:pt>
                <c:pt idx="215">
                  <c:v>8230</c:v>
                </c:pt>
                <c:pt idx="216">
                  <c:v>33884</c:v>
                </c:pt>
                <c:pt idx="217">
                  <c:v>7459</c:v>
                </c:pt>
                <c:pt idx="218">
                  <c:v>11980</c:v>
                </c:pt>
                <c:pt idx="219">
                  <c:v>58188</c:v>
                </c:pt>
                <c:pt idx="220">
                  <c:v>77005</c:v>
                </c:pt>
                <c:pt idx="221">
                  <c:v>8055</c:v>
                </c:pt>
                <c:pt idx="222">
                  <c:v>8070</c:v>
                </c:pt>
                <c:pt idx="223">
                  <c:v>29902</c:v>
                </c:pt>
                <c:pt idx="224">
                  <c:v>9397</c:v>
                </c:pt>
                <c:pt idx="225">
                  <c:v>24525</c:v>
                </c:pt>
                <c:pt idx="226">
                  <c:v>30519</c:v>
                </c:pt>
                <c:pt idx="227">
                  <c:v>10476</c:v>
                </c:pt>
                <c:pt idx="228">
                  <c:v>26443</c:v>
                </c:pt>
                <c:pt idx="229">
                  <c:v>32782</c:v>
                </c:pt>
                <c:pt idx="230">
                  <c:v>235367</c:v>
                </c:pt>
                <c:pt idx="231">
                  <c:v>4936</c:v>
                </c:pt>
                <c:pt idx="232">
                  <c:v>3960</c:v>
                </c:pt>
                <c:pt idx="233">
                  <c:v>3907</c:v>
                </c:pt>
                <c:pt idx="234">
                  <c:v>14674</c:v>
                </c:pt>
                <c:pt idx="235">
                  <c:v>34149</c:v>
                </c:pt>
                <c:pt idx="236">
                  <c:v>7047</c:v>
                </c:pt>
                <c:pt idx="237">
                  <c:v>5101</c:v>
                </c:pt>
                <c:pt idx="238">
                  <c:v>4316</c:v>
                </c:pt>
                <c:pt idx="239">
                  <c:v>15752</c:v>
                </c:pt>
                <c:pt idx="240">
                  <c:v>22914</c:v>
                </c:pt>
                <c:pt idx="241">
                  <c:v>8217</c:v>
                </c:pt>
                <c:pt idx="242">
                  <c:v>7827</c:v>
                </c:pt>
                <c:pt idx="243">
                  <c:v>17946</c:v>
                </c:pt>
                <c:pt idx="244">
                  <c:v>15212</c:v>
                </c:pt>
                <c:pt idx="245">
                  <c:v>3655</c:v>
                </c:pt>
                <c:pt idx="246">
                  <c:v>97439</c:v>
                </c:pt>
                <c:pt idx="247">
                  <c:v>3339</c:v>
                </c:pt>
                <c:pt idx="248">
                  <c:v>169103</c:v>
                </c:pt>
                <c:pt idx="249">
                  <c:v>158561</c:v>
                </c:pt>
                <c:pt idx="250">
                  <c:v>93145</c:v>
                </c:pt>
                <c:pt idx="251">
                  <c:v>226488</c:v>
                </c:pt>
                <c:pt idx="252">
                  <c:v>73410</c:v>
                </c:pt>
                <c:pt idx="253">
                  <c:v>4161</c:v>
                </c:pt>
                <c:pt idx="254">
                  <c:v>15140</c:v>
                </c:pt>
                <c:pt idx="255">
                  <c:v>4760</c:v>
                </c:pt>
                <c:pt idx="256">
                  <c:v>13475</c:v>
                </c:pt>
                <c:pt idx="257">
                  <c:v>356774</c:v>
                </c:pt>
                <c:pt idx="258">
                  <c:v>50243</c:v>
                </c:pt>
                <c:pt idx="259">
                  <c:v>16913</c:v>
                </c:pt>
                <c:pt idx="260">
                  <c:v>114912</c:v>
                </c:pt>
                <c:pt idx="261">
                  <c:v>19951</c:v>
                </c:pt>
                <c:pt idx="262">
                  <c:v>26287</c:v>
                </c:pt>
                <c:pt idx="263">
                  <c:v>17377</c:v>
                </c:pt>
                <c:pt idx="264">
                  <c:v>6363</c:v>
                </c:pt>
                <c:pt idx="265">
                  <c:v>7842</c:v>
                </c:pt>
                <c:pt idx="266">
                  <c:v>168643</c:v>
                </c:pt>
                <c:pt idx="267">
                  <c:v>55596</c:v>
                </c:pt>
                <c:pt idx="268">
                  <c:v>41206</c:v>
                </c:pt>
                <c:pt idx="269">
                  <c:v>42547</c:v>
                </c:pt>
                <c:pt idx="270">
                  <c:v>6900</c:v>
                </c:pt>
                <c:pt idx="271">
                  <c:v>76196</c:v>
                </c:pt>
                <c:pt idx="272">
                  <c:v>228214</c:v>
                </c:pt>
                <c:pt idx="273">
                  <c:v>6609</c:v>
                </c:pt>
                <c:pt idx="274">
                  <c:v>17876</c:v>
                </c:pt>
                <c:pt idx="275">
                  <c:v>53069</c:v>
                </c:pt>
                <c:pt idx="276">
                  <c:v>49017</c:v>
                </c:pt>
                <c:pt idx="277">
                  <c:v>6200</c:v>
                </c:pt>
                <c:pt idx="278">
                  <c:v>120177</c:v>
                </c:pt>
                <c:pt idx="279">
                  <c:v>42358</c:v>
                </c:pt>
                <c:pt idx="280">
                  <c:v>28012</c:v>
                </c:pt>
                <c:pt idx="281">
                  <c:v>144828</c:v>
                </c:pt>
                <c:pt idx="282">
                  <c:v>3209</c:v>
                </c:pt>
                <c:pt idx="283">
                  <c:v>12837</c:v>
                </c:pt>
                <c:pt idx="284">
                  <c:v>35872</c:v>
                </c:pt>
                <c:pt idx="285">
                  <c:v>4442</c:v>
                </c:pt>
                <c:pt idx="286">
                  <c:v>3190</c:v>
                </c:pt>
                <c:pt idx="287">
                  <c:v>405740</c:v>
                </c:pt>
                <c:pt idx="288">
                  <c:v>20211</c:v>
                </c:pt>
                <c:pt idx="289">
                  <c:v>30837</c:v>
                </c:pt>
                <c:pt idx="290">
                  <c:v>19274</c:v>
                </c:pt>
                <c:pt idx="291">
                  <c:v>4710</c:v>
                </c:pt>
                <c:pt idx="292">
                  <c:v>4949</c:v>
                </c:pt>
                <c:pt idx="293">
                  <c:v>27640</c:v>
                </c:pt>
                <c:pt idx="294">
                  <c:v>7102</c:v>
                </c:pt>
                <c:pt idx="295">
                  <c:v>10876</c:v>
                </c:pt>
                <c:pt idx="296">
                  <c:v>100296</c:v>
                </c:pt>
                <c:pt idx="297">
                  <c:v>66664</c:v>
                </c:pt>
                <c:pt idx="298">
                  <c:v>298701</c:v>
                </c:pt>
                <c:pt idx="299">
                  <c:v>7591</c:v>
                </c:pt>
                <c:pt idx="300">
                  <c:v>76562</c:v>
                </c:pt>
                <c:pt idx="301">
                  <c:v>87584</c:v>
                </c:pt>
                <c:pt idx="302">
                  <c:v>2260</c:v>
                </c:pt>
                <c:pt idx="303">
                  <c:v>44904</c:v>
                </c:pt>
                <c:pt idx="304">
                  <c:v>2372</c:v>
                </c:pt>
                <c:pt idx="305">
                  <c:v>21330</c:v>
                </c:pt>
                <c:pt idx="306">
                  <c:v>5573</c:v>
                </c:pt>
                <c:pt idx="307">
                  <c:v>4561</c:v>
                </c:pt>
                <c:pt idx="308">
                  <c:v>2717</c:v>
                </c:pt>
                <c:pt idx="309">
                  <c:v>13703</c:v>
                </c:pt>
                <c:pt idx="310">
                  <c:v>17063</c:v>
                </c:pt>
                <c:pt idx="311">
                  <c:v>8060</c:v>
                </c:pt>
                <c:pt idx="312">
                  <c:v>3741</c:v>
                </c:pt>
                <c:pt idx="313">
                  <c:v>3200</c:v>
                </c:pt>
                <c:pt idx="314">
                  <c:v>46294</c:v>
                </c:pt>
                <c:pt idx="315">
                  <c:v>93981</c:v>
                </c:pt>
                <c:pt idx="316">
                  <c:v>9653</c:v>
                </c:pt>
                <c:pt idx="317">
                  <c:v>5524</c:v>
                </c:pt>
                <c:pt idx="318">
                  <c:v>13948</c:v>
                </c:pt>
                <c:pt idx="319">
                  <c:v>2917</c:v>
                </c:pt>
                <c:pt idx="320">
                  <c:v>2145</c:v>
                </c:pt>
                <c:pt idx="321">
                  <c:v>4079</c:v>
                </c:pt>
                <c:pt idx="322">
                  <c:v>25966</c:v>
                </c:pt>
                <c:pt idx="323">
                  <c:v>233639</c:v>
                </c:pt>
                <c:pt idx="324">
                  <c:v>81878</c:v>
                </c:pt>
                <c:pt idx="325">
                  <c:v>457696</c:v>
                </c:pt>
                <c:pt idx="326">
                  <c:v>5232</c:v>
                </c:pt>
                <c:pt idx="327">
                  <c:v>3902</c:v>
                </c:pt>
                <c:pt idx="328">
                  <c:v>1928</c:v>
                </c:pt>
                <c:pt idx="329">
                  <c:v>21852</c:v>
                </c:pt>
                <c:pt idx="330">
                  <c:v>12757</c:v>
                </c:pt>
                <c:pt idx="331">
                  <c:v>3027</c:v>
                </c:pt>
                <c:pt idx="332">
                  <c:v>20409</c:v>
                </c:pt>
                <c:pt idx="333">
                  <c:v>29181</c:v>
                </c:pt>
                <c:pt idx="334">
                  <c:v>18056</c:v>
                </c:pt>
                <c:pt idx="335">
                  <c:v>58314</c:v>
                </c:pt>
                <c:pt idx="336">
                  <c:v>4714</c:v>
                </c:pt>
                <c:pt idx="337">
                  <c:v>68897</c:v>
                </c:pt>
                <c:pt idx="338">
                  <c:v>148327</c:v>
                </c:pt>
                <c:pt idx="339">
                  <c:v>91929</c:v>
                </c:pt>
                <c:pt idx="340">
                  <c:v>429321</c:v>
                </c:pt>
                <c:pt idx="341">
                  <c:v>3456</c:v>
                </c:pt>
                <c:pt idx="342">
                  <c:v>53384</c:v>
                </c:pt>
                <c:pt idx="343">
                  <c:v>7804</c:v>
                </c:pt>
                <c:pt idx="344">
                  <c:v>49721</c:v>
                </c:pt>
                <c:pt idx="345">
                  <c:v>24128</c:v>
                </c:pt>
                <c:pt idx="346">
                  <c:v>19268</c:v>
                </c:pt>
                <c:pt idx="347">
                  <c:v>4189</c:v>
                </c:pt>
                <c:pt idx="348">
                  <c:v>56335</c:v>
                </c:pt>
                <c:pt idx="349">
                  <c:v>4509</c:v>
                </c:pt>
                <c:pt idx="350">
                  <c:v>2242</c:v>
                </c:pt>
                <c:pt idx="351">
                  <c:v>31923</c:v>
                </c:pt>
                <c:pt idx="352">
                  <c:v>13085</c:v>
                </c:pt>
                <c:pt idx="353">
                  <c:v>4642</c:v>
                </c:pt>
                <c:pt idx="354">
                  <c:v>4434</c:v>
                </c:pt>
                <c:pt idx="355">
                  <c:v>3014</c:v>
                </c:pt>
                <c:pt idx="356">
                  <c:v>4702</c:v>
                </c:pt>
                <c:pt idx="357">
                  <c:v>6770</c:v>
                </c:pt>
                <c:pt idx="358">
                  <c:v>17959</c:v>
                </c:pt>
                <c:pt idx="359">
                  <c:v>9003</c:v>
                </c:pt>
                <c:pt idx="360">
                  <c:v>11351</c:v>
                </c:pt>
                <c:pt idx="361">
                  <c:v>4916</c:v>
                </c:pt>
                <c:pt idx="362">
                  <c:v>6645</c:v>
                </c:pt>
                <c:pt idx="363">
                  <c:v>9406</c:v>
                </c:pt>
                <c:pt idx="364">
                  <c:v>2005</c:v>
                </c:pt>
                <c:pt idx="365">
                  <c:v>1228</c:v>
                </c:pt>
                <c:pt idx="366">
                  <c:v>10599</c:v>
                </c:pt>
                <c:pt idx="367">
                  <c:v>20896</c:v>
                </c:pt>
                <c:pt idx="368">
                  <c:v>2296</c:v>
                </c:pt>
                <c:pt idx="369">
                  <c:v>3667</c:v>
                </c:pt>
                <c:pt idx="370">
                  <c:v>3899</c:v>
                </c:pt>
                <c:pt idx="371">
                  <c:v>57504</c:v>
                </c:pt>
                <c:pt idx="372">
                  <c:v>5421</c:v>
                </c:pt>
                <c:pt idx="373">
                  <c:v>39888</c:v>
                </c:pt>
                <c:pt idx="374">
                  <c:v>7299</c:v>
                </c:pt>
                <c:pt idx="375">
                  <c:v>4305</c:v>
                </c:pt>
                <c:pt idx="376">
                  <c:v>53702</c:v>
                </c:pt>
                <c:pt idx="377">
                  <c:v>4248</c:v>
                </c:pt>
                <c:pt idx="378">
                  <c:v>6447</c:v>
                </c:pt>
                <c:pt idx="379">
                  <c:v>6614</c:v>
                </c:pt>
                <c:pt idx="380">
                  <c:v>42996</c:v>
                </c:pt>
                <c:pt idx="381">
                  <c:v>696382</c:v>
                </c:pt>
                <c:pt idx="382">
                  <c:v>2615</c:v>
                </c:pt>
                <c:pt idx="383">
                  <c:v>32593</c:v>
                </c:pt>
                <c:pt idx="384">
                  <c:v>111056</c:v>
                </c:pt>
                <c:pt idx="385">
                  <c:v>8386</c:v>
                </c:pt>
                <c:pt idx="386">
                  <c:v>9733</c:v>
                </c:pt>
                <c:pt idx="387">
                  <c:v>14024</c:v>
                </c:pt>
                <c:pt idx="388">
                  <c:v>12388</c:v>
                </c:pt>
                <c:pt idx="389">
                  <c:v>12536</c:v>
                </c:pt>
                <c:pt idx="390">
                  <c:v>9545</c:v>
                </c:pt>
                <c:pt idx="391">
                  <c:v>22146</c:v>
                </c:pt>
                <c:pt idx="392">
                  <c:v>15539</c:v>
                </c:pt>
                <c:pt idx="393">
                  <c:v>45027</c:v>
                </c:pt>
                <c:pt idx="394">
                  <c:v>18166</c:v>
                </c:pt>
                <c:pt idx="395">
                  <c:v>19545</c:v>
                </c:pt>
                <c:pt idx="396">
                  <c:v>4035</c:v>
                </c:pt>
                <c:pt idx="397">
                  <c:v>11085</c:v>
                </c:pt>
                <c:pt idx="398">
                  <c:v>6330</c:v>
                </c:pt>
                <c:pt idx="399">
                  <c:v>6191</c:v>
                </c:pt>
                <c:pt idx="400">
                  <c:v>19465</c:v>
                </c:pt>
                <c:pt idx="401">
                  <c:v>2142</c:v>
                </c:pt>
                <c:pt idx="402">
                  <c:v>14223</c:v>
                </c:pt>
                <c:pt idx="403">
                  <c:v>7065</c:v>
                </c:pt>
                <c:pt idx="404">
                  <c:v>1840</c:v>
                </c:pt>
                <c:pt idx="405">
                  <c:v>8939</c:v>
                </c:pt>
                <c:pt idx="406">
                  <c:v>100128</c:v>
                </c:pt>
                <c:pt idx="407">
                  <c:v>45314</c:v>
                </c:pt>
                <c:pt idx="408">
                  <c:v>6062</c:v>
                </c:pt>
                <c:pt idx="409">
                  <c:v>2558</c:v>
                </c:pt>
                <c:pt idx="410">
                  <c:v>16582</c:v>
                </c:pt>
                <c:pt idx="411">
                  <c:v>46094</c:v>
                </c:pt>
                <c:pt idx="412">
                  <c:v>3079</c:v>
                </c:pt>
                <c:pt idx="413">
                  <c:v>11053</c:v>
                </c:pt>
                <c:pt idx="414">
                  <c:v>62409</c:v>
                </c:pt>
                <c:pt idx="415">
                  <c:v>25779</c:v>
                </c:pt>
                <c:pt idx="416">
                  <c:v>8312</c:v>
                </c:pt>
                <c:pt idx="417">
                  <c:v>65907</c:v>
                </c:pt>
                <c:pt idx="418">
                  <c:v>5793</c:v>
                </c:pt>
                <c:pt idx="419">
                  <c:v>54907</c:v>
                </c:pt>
                <c:pt idx="420">
                  <c:v>28516</c:v>
                </c:pt>
                <c:pt idx="421">
                  <c:v>162327</c:v>
                </c:pt>
                <c:pt idx="422">
                  <c:v>16501</c:v>
                </c:pt>
                <c:pt idx="423">
                  <c:v>14595</c:v>
                </c:pt>
                <c:pt idx="424">
                  <c:v>3686</c:v>
                </c:pt>
                <c:pt idx="425">
                  <c:v>14048</c:v>
                </c:pt>
                <c:pt idx="426">
                  <c:v>26841</c:v>
                </c:pt>
                <c:pt idx="427">
                  <c:v>394419</c:v>
                </c:pt>
                <c:pt idx="428">
                  <c:v>29728</c:v>
                </c:pt>
                <c:pt idx="429">
                  <c:v>24762</c:v>
                </c:pt>
                <c:pt idx="430">
                  <c:v>11272</c:v>
                </c:pt>
                <c:pt idx="431">
                  <c:v>17913</c:v>
                </c:pt>
                <c:pt idx="432">
                  <c:v>26810</c:v>
                </c:pt>
                <c:pt idx="433">
                  <c:v>75035</c:v>
                </c:pt>
                <c:pt idx="434">
                  <c:v>13216</c:v>
                </c:pt>
                <c:pt idx="435">
                  <c:v>38554</c:v>
                </c:pt>
                <c:pt idx="436">
                  <c:v>5005</c:v>
                </c:pt>
                <c:pt idx="437">
                  <c:v>3461</c:v>
                </c:pt>
                <c:pt idx="438">
                  <c:v>5884</c:v>
                </c:pt>
                <c:pt idx="439">
                  <c:v>21526</c:v>
                </c:pt>
                <c:pt idx="440">
                  <c:v>3494</c:v>
                </c:pt>
                <c:pt idx="441">
                  <c:v>46818</c:v>
                </c:pt>
                <c:pt idx="442">
                  <c:v>4476</c:v>
                </c:pt>
                <c:pt idx="443">
                  <c:v>2593</c:v>
                </c:pt>
                <c:pt idx="444">
                  <c:v>4254</c:v>
                </c:pt>
                <c:pt idx="445">
                  <c:v>9434</c:v>
                </c:pt>
                <c:pt idx="446">
                  <c:v>52221</c:v>
                </c:pt>
                <c:pt idx="447">
                  <c:v>55100</c:v>
                </c:pt>
                <c:pt idx="448">
                  <c:v>22911</c:v>
                </c:pt>
                <c:pt idx="449">
                  <c:v>16857</c:v>
                </c:pt>
                <c:pt idx="450">
                  <c:v>114650</c:v>
                </c:pt>
                <c:pt idx="451">
                  <c:v>3659</c:v>
                </c:pt>
                <c:pt idx="452">
                  <c:v>20169</c:v>
                </c:pt>
                <c:pt idx="453">
                  <c:v>304705</c:v>
                </c:pt>
                <c:pt idx="454">
                  <c:v>5074</c:v>
                </c:pt>
                <c:pt idx="455">
                  <c:v>4167</c:v>
                </c:pt>
                <c:pt idx="456">
                  <c:v>13494</c:v>
                </c:pt>
                <c:pt idx="457">
                  <c:v>43718</c:v>
                </c:pt>
                <c:pt idx="458">
                  <c:v>223749</c:v>
                </c:pt>
                <c:pt idx="459">
                  <c:v>39476</c:v>
                </c:pt>
                <c:pt idx="460">
                  <c:v>39139</c:v>
                </c:pt>
                <c:pt idx="461">
                  <c:v>3634</c:v>
                </c:pt>
                <c:pt idx="462">
                  <c:v>13798</c:v>
                </c:pt>
                <c:pt idx="463">
                  <c:v>3217</c:v>
                </c:pt>
                <c:pt idx="464">
                  <c:v>12777</c:v>
                </c:pt>
                <c:pt idx="465">
                  <c:v>6484</c:v>
                </c:pt>
                <c:pt idx="466">
                  <c:v>9030</c:v>
                </c:pt>
                <c:pt idx="467">
                  <c:v>29799</c:v>
                </c:pt>
                <c:pt idx="468">
                  <c:v>3919</c:v>
                </c:pt>
                <c:pt idx="469">
                  <c:v>19860</c:v>
                </c:pt>
                <c:pt idx="470">
                  <c:v>8844</c:v>
                </c:pt>
                <c:pt idx="471">
                  <c:v>56356</c:v>
                </c:pt>
                <c:pt idx="472">
                  <c:v>7304</c:v>
                </c:pt>
                <c:pt idx="473">
                  <c:v>3399</c:v>
                </c:pt>
                <c:pt idx="474">
                  <c:v>12986</c:v>
                </c:pt>
                <c:pt idx="475">
                  <c:v>17430</c:v>
                </c:pt>
                <c:pt idx="476">
                  <c:v>4612</c:v>
                </c:pt>
                <c:pt idx="477">
                  <c:v>7690</c:v>
                </c:pt>
                <c:pt idx="478">
                  <c:v>121130</c:v>
                </c:pt>
                <c:pt idx="479">
                  <c:v>674405</c:v>
                </c:pt>
                <c:pt idx="480">
                  <c:v>4572</c:v>
                </c:pt>
                <c:pt idx="481">
                  <c:v>2244</c:v>
                </c:pt>
                <c:pt idx="482">
                  <c:v>3608</c:v>
                </c:pt>
                <c:pt idx="483">
                  <c:v>10809</c:v>
                </c:pt>
                <c:pt idx="484">
                  <c:v>10116</c:v>
                </c:pt>
                <c:pt idx="485">
                  <c:v>201473</c:v>
                </c:pt>
                <c:pt idx="486">
                  <c:v>48861</c:v>
                </c:pt>
                <c:pt idx="487">
                  <c:v>33464</c:v>
                </c:pt>
                <c:pt idx="488">
                  <c:v>11928</c:v>
                </c:pt>
                <c:pt idx="489">
                  <c:v>5866</c:v>
                </c:pt>
                <c:pt idx="490">
                  <c:v>18124</c:v>
                </c:pt>
                <c:pt idx="491">
                  <c:v>10429</c:v>
                </c:pt>
                <c:pt idx="492">
                  <c:v>3081</c:v>
                </c:pt>
                <c:pt idx="493">
                  <c:v>3015</c:v>
                </c:pt>
                <c:pt idx="494">
                  <c:v>5526</c:v>
                </c:pt>
                <c:pt idx="495">
                  <c:v>2454</c:v>
                </c:pt>
                <c:pt idx="496">
                  <c:v>6074</c:v>
                </c:pt>
                <c:pt idx="497">
                  <c:v>11541</c:v>
                </c:pt>
                <c:pt idx="498">
                  <c:v>16797</c:v>
                </c:pt>
                <c:pt idx="499">
                  <c:v>5187</c:v>
                </c:pt>
                <c:pt idx="500">
                  <c:v>7919</c:v>
                </c:pt>
                <c:pt idx="501">
                  <c:v>115193</c:v>
                </c:pt>
                <c:pt idx="502">
                  <c:v>9255</c:v>
                </c:pt>
                <c:pt idx="503">
                  <c:v>43990</c:v>
                </c:pt>
                <c:pt idx="504">
                  <c:v>4126</c:v>
                </c:pt>
                <c:pt idx="505">
                  <c:v>15255</c:v>
                </c:pt>
                <c:pt idx="506">
                  <c:v>5985</c:v>
                </c:pt>
                <c:pt idx="507">
                  <c:v>14601</c:v>
                </c:pt>
                <c:pt idx="508">
                  <c:v>191024</c:v>
                </c:pt>
                <c:pt idx="509">
                  <c:v>2136</c:v>
                </c:pt>
                <c:pt idx="510">
                  <c:v>4371</c:v>
                </c:pt>
                <c:pt idx="511">
                  <c:v>2097</c:v>
                </c:pt>
                <c:pt idx="512">
                  <c:v>33106</c:v>
                </c:pt>
                <c:pt idx="513">
                  <c:v>46893</c:v>
                </c:pt>
                <c:pt idx="514">
                  <c:v>5672</c:v>
                </c:pt>
                <c:pt idx="515">
                  <c:v>31578</c:v>
                </c:pt>
                <c:pt idx="516">
                  <c:v>25192</c:v>
                </c:pt>
                <c:pt idx="517">
                  <c:v>55476</c:v>
                </c:pt>
                <c:pt idx="518">
                  <c:v>8723</c:v>
                </c:pt>
                <c:pt idx="519">
                  <c:v>5962</c:v>
                </c:pt>
                <c:pt idx="520">
                  <c:v>2941</c:v>
                </c:pt>
                <c:pt idx="521">
                  <c:v>2554</c:v>
                </c:pt>
                <c:pt idx="522">
                  <c:v>27546</c:v>
                </c:pt>
                <c:pt idx="523">
                  <c:v>25869</c:v>
                </c:pt>
                <c:pt idx="524">
                  <c:v>1530</c:v>
                </c:pt>
                <c:pt idx="525">
                  <c:v>1573</c:v>
                </c:pt>
                <c:pt idx="526">
                  <c:v>129261</c:v>
                </c:pt>
                <c:pt idx="527">
                  <c:v>21037</c:v>
                </c:pt>
                <c:pt idx="528">
                  <c:v>712749</c:v>
                </c:pt>
                <c:pt idx="529">
                  <c:v>6785</c:v>
                </c:pt>
                <c:pt idx="530">
                  <c:v>22597</c:v>
                </c:pt>
                <c:pt idx="531">
                  <c:v>8228</c:v>
                </c:pt>
                <c:pt idx="532">
                  <c:v>6041</c:v>
                </c:pt>
                <c:pt idx="533">
                  <c:v>6784</c:v>
                </c:pt>
                <c:pt idx="534">
                  <c:v>3035</c:v>
                </c:pt>
                <c:pt idx="535">
                  <c:v>434359</c:v>
                </c:pt>
                <c:pt idx="536">
                  <c:v>4650</c:v>
                </c:pt>
                <c:pt idx="537">
                  <c:v>9936</c:v>
                </c:pt>
                <c:pt idx="538">
                  <c:v>3687</c:v>
                </c:pt>
                <c:pt idx="539">
                  <c:v>3373</c:v>
                </c:pt>
                <c:pt idx="540">
                  <c:v>13516</c:v>
                </c:pt>
                <c:pt idx="541">
                  <c:v>28534</c:v>
                </c:pt>
                <c:pt idx="542">
                  <c:v>43293</c:v>
                </c:pt>
                <c:pt idx="543">
                  <c:v>121412</c:v>
                </c:pt>
                <c:pt idx="544">
                  <c:v>13098</c:v>
                </c:pt>
                <c:pt idx="545">
                  <c:v>16962</c:v>
                </c:pt>
                <c:pt idx="546">
                  <c:v>6193</c:v>
                </c:pt>
                <c:pt idx="547">
                  <c:v>39896</c:v>
                </c:pt>
                <c:pt idx="548">
                  <c:v>652481</c:v>
                </c:pt>
                <c:pt idx="549">
                  <c:v>7723</c:v>
                </c:pt>
                <c:pt idx="550">
                  <c:v>269522</c:v>
                </c:pt>
                <c:pt idx="551">
                  <c:v>288056</c:v>
                </c:pt>
                <c:pt idx="552">
                  <c:v>3790</c:v>
                </c:pt>
                <c:pt idx="553">
                  <c:v>10880</c:v>
                </c:pt>
                <c:pt idx="554">
                  <c:v>822242</c:v>
                </c:pt>
                <c:pt idx="555">
                  <c:v>158825</c:v>
                </c:pt>
                <c:pt idx="556">
                  <c:v>243765</c:v>
                </c:pt>
                <c:pt idx="557">
                  <c:v>2854</c:v>
                </c:pt>
                <c:pt idx="558">
                  <c:v>50520</c:v>
                </c:pt>
                <c:pt idx="559">
                  <c:v>8854</c:v>
                </c:pt>
                <c:pt idx="560">
                  <c:v>4183</c:v>
                </c:pt>
                <c:pt idx="561">
                  <c:v>54563</c:v>
                </c:pt>
                <c:pt idx="562">
                  <c:v>446649</c:v>
                </c:pt>
                <c:pt idx="563">
                  <c:v>695992</c:v>
                </c:pt>
                <c:pt idx="564">
                  <c:v>89564</c:v>
                </c:pt>
                <c:pt idx="565">
                  <c:v>2607</c:v>
                </c:pt>
                <c:pt idx="566">
                  <c:v>1894</c:v>
                </c:pt>
                <c:pt idx="567">
                  <c:v>2136</c:v>
                </c:pt>
                <c:pt idx="568">
                  <c:v>15323</c:v>
                </c:pt>
                <c:pt idx="569">
                  <c:v>10735</c:v>
                </c:pt>
                <c:pt idx="570">
                  <c:v>40532</c:v>
                </c:pt>
                <c:pt idx="571">
                  <c:v>32840</c:v>
                </c:pt>
                <c:pt idx="572">
                  <c:v>12038175</c:v>
                </c:pt>
                <c:pt idx="573">
                  <c:v>34595</c:v>
                </c:pt>
                <c:pt idx="574">
                  <c:v>7596</c:v>
                </c:pt>
                <c:pt idx="575">
                  <c:v>87506</c:v>
                </c:pt>
                <c:pt idx="576">
                  <c:v>84294</c:v>
                </c:pt>
                <c:pt idx="577">
                  <c:v>12335</c:v>
                </c:pt>
                <c:pt idx="578">
                  <c:v>15165</c:v>
                </c:pt>
                <c:pt idx="579">
                  <c:v>357989</c:v>
                </c:pt>
                <c:pt idx="580">
                  <c:v>12178</c:v>
                </c:pt>
                <c:pt idx="581">
                  <c:v>16021</c:v>
                </c:pt>
                <c:pt idx="582">
                  <c:v>275948</c:v>
                </c:pt>
                <c:pt idx="583">
                  <c:v>6152</c:v>
                </c:pt>
                <c:pt idx="584">
                  <c:v>12851</c:v>
                </c:pt>
                <c:pt idx="585">
                  <c:v>6230</c:v>
                </c:pt>
                <c:pt idx="586">
                  <c:v>5604</c:v>
                </c:pt>
                <c:pt idx="587">
                  <c:v>23241</c:v>
                </c:pt>
                <c:pt idx="588">
                  <c:v>25597</c:v>
                </c:pt>
                <c:pt idx="589">
                  <c:v>13069</c:v>
                </c:pt>
                <c:pt idx="590">
                  <c:v>8010</c:v>
                </c:pt>
                <c:pt idx="591">
                  <c:v>2821</c:v>
                </c:pt>
                <c:pt idx="592">
                  <c:v>56771</c:v>
                </c:pt>
                <c:pt idx="593">
                  <c:v>23202</c:v>
                </c:pt>
                <c:pt idx="594">
                  <c:v>5660</c:v>
                </c:pt>
                <c:pt idx="595">
                  <c:v>7236</c:v>
                </c:pt>
                <c:pt idx="596">
                  <c:v>14378</c:v>
                </c:pt>
                <c:pt idx="597">
                  <c:v>117823</c:v>
                </c:pt>
                <c:pt idx="598">
                  <c:v>305174</c:v>
                </c:pt>
                <c:pt idx="599">
                  <c:v>4713</c:v>
                </c:pt>
                <c:pt idx="600">
                  <c:v>22795</c:v>
                </c:pt>
                <c:pt idx="601">
                  <c:v>9164</c:v>
                </c:pt>
                <c:pt idx="602">
                  <c:v>40613</c:v>
                </c:pt>
                <c:pt idx="603">
                  <c:v>2695</c:v>
                </c:pt>
                <c:pt idx="604">
                  <c:v>2385</c:v>
                </c:pt>
                <c:pt idx="605">
                  <c:v>9890</c:v>
                </c:pt>
                <c:pt idx="606">
                  <c:v>1677</c:v>
                </c:pt>
                <c:pt idx="607">
                  <c:v>45414</c:v>
                </c:pt>
                <c:pt idx="608">
                  <c:v>5743</c:v>
                </c:pt>
                <c:pt idx="609">
                  <c:v>6612</c:v>
                </c:pt>
                <c:pt idx="610">
                  <c:v>15238</c:v>
                </c:pt>
                <c:pt idx="611">
                  <c:v>65705</c:v>
                </c:pt>
                <c:pt idx="612">
                  <c:v>2013</c:v>
                </c:pt>
                <c:pt idx="613">
                  <c:v>1854</c:v>
                </c:pt>
                <c:pt idx="614">
                  <c:v>5996</c:v>
                </c:pt>
                <c:pt idx="615">
                  <c:v>87364</c:v>
                </c:pt>
                <c:pt idx="616">
                  <c:v>4711</c:v>
                </c:pt>
                <c:pt idx="617">
                  <c:v>10008</c:v>
                </c:pt>
                <c:pt idx="618">
                  <c:v>1773</c:v>
                </c:pt>
                <c:pt idx="619">
                  <c:v>1218</c:v>
                </c:pt>
                <c:pt idx="620">
                  <c:v>13580</c:v>
                </c:pt>
                <c:pt idx="621">
                  <c:v>9141</c:v>
                </c:pt>
                <c:pt idx="622">
                  <c:v>12610</c:v>
                </c:pt>
                <c:pt idx="623">
                  <c:v>122163</c:v>
                </c:pt>
                <c:pt idx="624">
                  <c:v>25316</c:v>
                </c:pt>
                <c:pt idx="625">
                  <c:v>10000</c:v>
                </c:pt>
                <c:pt idx="626">
                  <c:v>49542</c:v>
                </c:pt>
                <c:pt idx="627">
                  <c:v>42061</c:v>
                </c:pt>
                <c:pt idx="628">
                  <c:v>10980</c:v>
                </c:pt>
                <c:pt idx="629">
                  <c:v>73855</c:v>
                </c:pt>
                <c:pt idx="630">
                  <c:v>18542</c:v>
                </c:pt>
                <c:pt idx="631">
                  <c:v>8171</c:v>
                </c:pt>
                <c:pt idx="632">
                  <c:v>1827</c:v>
                </c:pt>
                <c:pt idx="633">
                  <c:v>118858</c:v>
                </c:pt>
                <c:pt idx="634">
                  <c:v>92032</c:v>
                </c:pt>
                <c:pt idx="635">
                  <c:v>117772</c:v>
                </c:pt>
                <c:pt idx="636">
                  <c:v>2605</c:v>
                </c:pt>
                <c:pt idx="637">
                  <c:v>8065</c:v>
                </c:pt>
                <c:pt idx="638">
                  <c:v>18412</c:v>
                </c:pt>
                <c:pt idx="639">
                  <c:v>5977</c:v>
                </c:pt>
                <c:pt idx="640">
                  <c:v>3205</c:v>
                </c:pt>
                <c:pt idx="641">
                  <c:v>3824</c:v>
                </c:pt>
                <c:pt idx="642">
                  <c:v>24733</c:v>
                </c:pt>
                <c:pt idx="643">
                  <c:v>5075</c:v>
                </c:pt>
                <c:pt idx="644">
                  <c:v>2605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E9D-49E1-9F9D-CC247BDACFF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2017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Sheet1!$A$2:$A$646</c:f>
              <c:strCache>
                <c:ptCount val="645"/>
                <c:pt idx="0">
                  <c:v>Adamantina</c:v>
                </c:pt>
                <c:pt idx="1">
                  <c:v>Adolfo</c:v>
                </c:pt>
                <c:pt idx="2">
                  <c:v>Aguaí</c:v>
                </c:pt>
                <c:pt idx="3">
                  <c:v>Agudos</c:v>
                </c:pt>
                <c:pt idx="4">
                  <c:v>Alambari</c:v>
                </c:pt>
                <c:pt idx="5">
                  <c:v>Alfredo Marcondes</c:v>
                </c:pt>
                <c:pt idx="6">
                  <c:v>Altair</c:v>
                </c:pt>
                <c:pt idx="7">
                  <c:v>Altinópolis</c:v>
                </c:pt>
                <c:pt idx="8">
                  <c:v>Alto Alegre</c:v>
                </c:pt>
                <c:pt idx="9">
                  <c:v>Alumínio</c:v>
                </c:pt>
                <c:pt idx="10">
                  <c:v>Alvinlândia</c:v>
                </c:pt>
                <c:pt idx="11">
                  <c:v>Americana</c:v>
                </c:pt>
                <c:pt idx="12">
                  <c:v>Amparo</c:v>
                </c:pt>
                <c:pt idx="13">
                  <c:v>Américo Brasiliense</c:v>
                </c:pt>
                <c:pt idx="14">
                  <c:v>Américo de Campos</c:v>
                </c:pt>
                <c:pt idx="15">
                  <c:v>Analândia</c:v>
                </c:pt>
                <c:pt idx="16">
                  <c:v>Andradina</c:v>
                </c:pt>
                <c:pt idx="17">
                  <c:v>Angatuba</c:v>
                </c:pt>
                <c:pt idx="18">
                  <c:v>Anhembi</c:v>
                </c:pt>
                <c:pt idx="19">
                  <c:v>Anhumas</c:v>
                </c:pt>
                <c:pt idx="20">
                  <c:v>Aparecida</c:v>
                </c:pt>
                <c:pt idx="21">
                  <c:v>Aparecida d'Oeste</c:v>
                </c:pt>
                <c:pt idx="22">
                  <c:v>Apiaí</c:v>
                </c:pt>
                <c:pt idx="23">
                  <c:v>Aramina</c:v>
                </c:pt>
                <c:pt idx="24">
                  <c:v>Arandu</c:v>
                </c:pt>
                <c:pt idx="25">
                  <c:v>Arapeí</c:v>
                </c:pt>
                <c:pt idx="26">
                  <c:v>Araraquara</c:v>
                </c:pt>
                <c:pt idx="27">
                  <c:v>Araras</c:v>
                </c:pt>
                <c:pt idx="28">
                  <c:v>Araçariguama</c:v>
                </c:pt>
                <c:pt idx="29">
                  <c:v>Araçatuba</c:v>
                </c:pt>
                <c:pt idx="30">
                  <c:v>Araçoiaba da Serra</c:v>
                </c:pt>
                <c:pt idx="31">
                  <c:v>Arco-Íris</c:v>
                </c:pt>
                <c:pt idx="32">
                  <c:v>Arealva</c:v>
                </c:pt>
                <c:pt idx="33">
                  <c:v>Areias</c:v>
                </c:pt>
                <c:pt idx="34">
                  <c:v>Areiópolis</c:v>
                </c:pt>
                <c:pt idx="35">
                  <c:v>Ariranha</c:v>
                </c:pt>
                <c:pt idx="36">
                  <c:v>Artur Nogueira</c:v>
                </c:pt>
                <c:pt idx="37">
                  <c:v>Arujá</c:v>
                </c:pt>
                <c:pt idx="38">
                  <c:v>Aspásia</c:v>
                </c:pt>
                <c:pt idx="39">
                  <c:v>Assis</c:v>
                </c:pt>
                <c:pt idx="40">
                  <c:v>Atibaia</c:v>
                </c:pt>
                <c:pt idx="41">
                  <c:v>Auriflama</c:v>
                </c:pt>
                <c:pt idx="42">
                  <c:v>Avanhandava</c:v>
                </c:pt>
                <c:pt idx="43">
                  <c:v>Avaré</c:v>
                </c:pt>
                <c:pt idx="44">
                  <c:v>Avaí</c:v>
                </c:pt>
                <c:pt idx="45">
                  <c:v>Bady Bassitt</c:v>
                </c:pt>
                <c:pt idx="46">
                  <c:v>Balbinos</c:v>
                </c:pt>
                <c:pt idx="47">
                  <c:v>Bananal</c:v>
                </c:pt>
                <c:pt idx="48">
                  <c:v>Barbosa</c:v>
                </c:pt>
                <c:pt idx="49">
                  <c:v>Bariri</c:v>
                </c:pt>
                <c:pt idx="50">
                  <c:v>Barra Bonita</c:v>
                </c:pt>
                <c:pt idx="51">
                  <c:v>Barra do Chapéu</c:v>
                </c:pt>
                <c:pt idx="52">
                  <c:v>Barra do Turvo</c:v>
                </c:pt>
                <c:pt idx="53">
                  <c:v>Barretos</c:v>
                </c:pt>
                <c:pt idx="54">
                  <c:v>Barrinha</c:v>
                </c:pt>
                <c:pt idx="55">
                  <c:v>Barueri</c:v>
                </c:pt>
                <c:pt idx="56">
                  <c:v>Barão de Antonina</c:v>
                </c:pt>
                <c:pt idx="57">
                  <c:v>Bastos</c:v>
                </c:pt>
                <c:pt idx="58">
                  <c:v>Batatais</c:v>
                </c:pt>
                <c:pt idx="59">
                  <c:v>Bauru</c:v>
                </c:pt>
                <c:pt idx="60">
                  <c:v>Bebedouro</c:v>
                </c:pt>
                <c:pt idx="61">
                  <c:v>Bento de Abreu</c:v>
                </c:pt>
                <c:pt idx="62">
                  <c:v>Bernardino de Campos</c:v>
                </c:pt>
                <c:pt idx="63">
                  <c:v>Bertioga</c:v>
                </c:pt>
                <c:pt idx="64">
                  <c:v>Bilac</c:v>
                </c:pt>
                <c:pt idx="65">
                  <c:v>Birigui</c:v>
                </c:pt>
                <c:pt idx="66">
                  <c:v>Biritiba Mirim</c:v>
                </c:pt>
                <c:pt idx="67">
                  <c:v>Boa Esperança do Sul</c:v>
                </c:pt>
                <c:pt idx="68">
                  <c:v>Bocaina</c:v>
                </c:pt>
                <c:pt idx="69">
                  <c:v>Bofete</c:v>
                </c:pt>
                <c:pt idx="70">
                  <c:v>Boituva</c:v>
                </c:pt>
                <c:pt idx="71">
                  <c:v>Bom Jesus dos Perdões</c:v>
                </c:pt>
                <c:pt idx="72">
                  <c:v>Bom Sucesso de Itararé</c:v>
                </c:pt>
                <c:pt idx="73">
                  <c:v>Boracéia</c:v>
                </c:pt>
                <c:pt idx="74">
                  <c:v>Borborema</c:v>
                </c:pt>
                <c:pt idx="75">
                  <c:v>Borebi</c:v>
                </c:pt>
                <c:pt idx="76">
                  <c:v>Borá</c:v>
                </c:pt>
                <c:pt idx="77">
                  <c:v>Botucatu</c:v>
                </c:pt>
                <c:pt idx="78">
                  <c:v>Bragança Paulista</c:v>
                </c:pt>
                <c:pt idx="79">
                  <c:v>Braúna</c:v>
                </c:pt>
                <c:pt idx="80">
                  <c:v>Brejo Alegre</c:v>
                </c:pt>
                <c:pt idx="81">
                  <c:v>Brodowski</c:v>
                </c:pt>
                <c:pt idx="82">
                  <c:v>Brotas</c:v>
                </c:pt>
                <c:pt idx="83">
                  <c:v>Buri</c:v>
                </c:pt>
                <c:pt idx="84">
                  <c:v>Buritama</c:v>
                </c:pt>
                <c:pt idx="85">
                  <c:v>Buritizal</c:v>
                </c:pt>
                <c:pt idx="86">
                  <c:v>Bálsamo</c:v>
                </c:pt>
                <c:pt idx="87">
                  <c:v>Cabreúva</c:v>
                </c:pt>
                <c:pt idx="88">
                  <c:v>Cabrália Paulista</c:v>
                </c:pt>
                <c:pt idx="89">
                  <c:v>Cachoeira Paulista</c:v>
                </c:pt>
                <c:pt idx="90">
                  <c:v>Caconde</c:v>
                </c:pt>
                <c:pt idx="91">
                  <c:v>Cafelândia</c:v>
                </c:pt>
                <c:pt idx="92">
                  <c:v>Caiabu</c:v>
                </c:pt>
                <c:pt idx="93">
                  <c:v>Caieiras</c:v>
                </c:pt>
                <c:pt idx="94">
                  <c:v>Caiuá</c:v>
                </c:pt>
                <c:pt idx="95">
                  <c:v>Cajamar</c:v>
                </c:pt>
                <c:pt idx="96">
                  <c:v>Cajati</c:v>
                </c:pt>
                <c:pt idx="97">
                  <c:v>Cajobi</c:v>
                </c:pt>
                <c:pt idx="98">
                  <c:v>Cajuru</c:v>
                </c:pt>
                <c:pt idx="99">
                  <c:v>Campina do Monte Alegre</c:v>
                </c:pt>
                <c:pt idx="100">
                  <c:v>Campinas</c:v>
                </c:pt>
                <c:pt idx="101">
                  <c:v>Campo Limpo Paulista</c:v>
                </c:pt>
                <c:pt idx="102">
                  <c:v>Campos Novos Paulista</c:v>
                </c:pt>
                <c:pt idx="103">
                  <c:v>Campos do Jordão</c:v>
                </c:pt>
                <c:pt idx="104">
                  <c:v>Cananéia</c:v>
                </c:pt>
                <c:pt idx="105">
                  <c:v>Canas</c:v>
                </c:pt>
                <c:pt idx="106">
                  <c:v>Canitar</c:v>
                </c:pt>
                <c:pt idx="107">
                  <c:v>Capela do Alto</c:v>
                </c:pt>
                <c:pt idx="108">
                  <c:v>Capivari</c:v>
                </c:pt>
                <c:pt idx="109">
                  <c:v>Capão Bonito</c:v>
                </c:pt>
                <c:pt idx="110">
                  <c:v>Caraguatatuba</c:v>
                </c:pt>
                <c:pt idx="111">
                  <c:v>Carapicuíba</c:v>
                </c:pt>
                <c:pt idx="112">
                  <c:v>Cardoso</c:v>
                </c:pt>
                <c:pt idx="113">
                  <c:v>Casa Branca</c:v>
                </c:pt>
                <c:pt idx="114">
                  <c:v>Castilho</c:v>
                </c:pt>
                <c:pt idx="115">
                  <c:v>Catanduva</c:v>
                </c:pt>
                <c:pt idx="116">
                  <c:v>Catiguá</c:v>
                </c:pt>
                <c:pt idx="117">
                  <c:v>Caçapava</c:v>
                </c:pt>
                <c:pt idx="118">
                  <c:v>Cedral</c:v>
                </c:pt>
                <c:pt idx="119">
                  <c:v>Cerqueira César</c:v>
                </c:pt>
                <c:pt idx="120">
                  <c:v>Cerquilho</c:v>
                </c:pt>
                <c:pt idx="121">
                  <c:v>Cesário Lange</c:v>
                </c:pt>
                <c:pt idx="122">
                  <c:v>Charqueada</c:v>
                </c:pt>
                <c:pt idx="123">
                  <c:v>Chavantes</c:v>
                </c:pt>
                <c:pt idx="124">
                  <c:v>Clementina</c:v>
                </c:pt>
                <c:pt idx="125">
                  <c:v>Colina</c:v>
                </c:pt>
                <c:pt idx="126">
                  <c:v>Colômbia</c:v>
                </c:pt>
                <c:pt idx="127">
                  <c:v>Conchal</c:v>
                </c:pt>
                <c:pt idx="128">
                  <c:v>Conchas</c:v>
                </c:pt>
                <c:pt idx="129">
                  <c:v>Cordeirópolis</c:v>
                </c:pt>
                <c:pt idx="130">
                  <c:v>Coroados</c:v>
                </c:pt>
                <c:pt idx="131">
                  <c:v>Coronel Macedo</c:v>
                </c:pt>
                <c:pt idx="132">
                  <c:v>Corumbataí</c:v>
                </c:pt>
                <c:pt idx="133">
                  <c:v>Cosmorama</c:v>
                </c:pt>
                <c:pt idx="134">
                  <c:v>Cosmópolis</c:v>
                </c:pt>
                <c:pt idx="135">
                  <c:v>Cotia</c:v>
                </c:pt>
                <c:pt idx="136">
                  <c:v>Cravinhos</c:v>
                </c:pt>
                <c:pt idx="137">
                  <c:v>Cristais Paulista</c:v>
                </c:pt>
                <c:pt idx="138">
                  <c:v>Cruzeiro</c:v>
                </c:pt>
                <c:pt idx="139">
                  <c:v>Cruzália</c:v>
                </c:pt>
                <c:pt idx="140">
                  <c:v>Cubatão</c:v>
                </c:pt>
                <c:pt idx="141">
                  <c:v>Cunha</c:v>
                </c:pt>
                <c:pt idx="142">
                  <c:v>Cássia dos Coqueiros</c:v>
                </c:pt>
                <c:pt idx="143">
                  <c:v>Cândido Mota</c:v>
                </c:pt>
                <c:pt idx="144">
                  <c:v>Cândido Rodrigues</c:v>
                </c:pt>
                <c:pt idx="145">
                  <c:v>Descalvado</c:v>
                </c:pt>
                <c:pt idx="146">
                  <c:v>Diadema</c:v>
                </c:pt>
                <c:pt idx="147">
                  <c:v>Dirce Reis</c:v>
                </c:pt>
                <c:pt idx="148">
                  <c:v>Divinolândia</c:v>
                </c:pt>
                <c:pt idx="149">
                  <c:v>Dobrada</c:v>
                </c:pt>
                <c:pt idx="150">
                  <c:v>Dois Córregos</c:v>
                </c:pt>
                <c:pt idx="151">
                  <c:v>Dolcinópolis</c:v>
                </c:pt>
                <c:pt idx="152">
                  <c:v>Dourado</c:v>
                </c:pt>
                <c:pt idx="153">
                  <c:v>Dracena</c:v>
                </c:pt>
                <c:pt idx="154">
                  <c:v>Duartina</c:v>
                </c:pt>
                <c:pt idx="155">
                  <c:v>Dumont</c:v>
                </c:pt>
                <c:pt idx="156">
                  <c:v>Echaporã</c:v>
                </c:pt>
                <c:pt idx="157">
                  <c:v>Eldorado</c:v>
                </c:pt>
                <c:pt idx="158">
                  <c:v>Elias Fausto</c:v>
                </c:pt>
                <c:pt idx="159">
                  <c:v>Elisiário</c:v>
                </c:pt>
                <c:pt idx="160">
                  <c:v>Embaúba</c:v>
                </c:pt>
                <c:pt idx="161">
                  <c:v>Embu das Artes</c:v>
                </c:pt>
                <c:pt idx="162">
                  <c:v>Embu-Guaçu</c:v>
                </c:pt>
                <c:pt idx="163">
                  <c:v>Emilianópolis</c:v>
                </c:pt>
                <c:pt idx="164">
                  <c:v>Engenheiro Coelho</c:v>
                </c:pt>
                <c:pt idx="165">
                  <c:v>Espírito Santo do Pinhal</c:v>
                </c:pt>
                <c:pt idx="166">
                  <c:v>Espírito Santo do Turvo</c:v>
                </c:pt>
                <c:pt idx="167">
                  <c:v>Estiva Gerbi</c:v>
                </c:pt>
                <c:pt idx="168">
                  <c:v>Estrela d'Oeste</c:v>
                </c:pt>
                <c:pt idx="169">
                  <c:v>Estrela do Norte</c:v>
                </c:pt>
                <c:pt idx="170">
                  <c:v>Euclides da Cunha Paulista</c:v>
                </c:pt>
                <c:pt idx="171">
                  <c:v>Fartura</c:v>
                </c:pt>
                <c:pt idx="172">
                  <c:v>Fernando Prestes</c:v>
                </c:pt>
                <c:pt idx="173">
                  <c:v>Fernandópolis</c:v>
                </c:pt>
                <c:pt idx="174">
                  <c:v>Fernão</c:v>
                </c:pt>
                <c:pt idx="175">
                  <c:v>Ferraz de Vasconcelos</c:v>
                </c:pt>
                <c:pt idx="176">
                  <c:v>Flora Rica</c:v>
                </c:pt>
                <c:pt idx="177">
                  <c:v>Floreal</c:v>
                </c:pt>
                <c:pt idx="178">
                  <c:v>Florínea</c:v>
                </c:pt>
                <c:pt idx="179">
                  <c:v>Flórida Paulista</c:v>
                </c:pt>
                <c:pt idx="180">
                  <c:v>Franca</c:v>
                </c:pt>
                <c:pt idx="181">
                  <c:v>Francisco Morato</c:v>
                </c:pt>
                <c:pt idx="182">
                  <c:v>Franco da Rocha</c:v>
                </c:pt>
                <c:pt idx="183">
                  <c:v>Gabriel Monteiro</c:v>
                </c:pt>
                <c:pt idx="184">
                  <c:v>Garça</c:v>
                </c:pt>
                <c:pt idx="185">
                  <c:v>Gastão Vidigal</c:v>
                </c:pt>
                <c:pt idx="186">
                  <c:v>Gavião Peixoto</c:v>
                </c:pt>
                <c:pt idx="187">
                  <c:v>General Salgado</c:v>
                </c:pt>
                <c:pt idx="188">
                  <c:v>Getulina</c:v>
                </c:pt>
                <c:pt idx="189">
                  <c:v>Glicério</c:v>
                </c:pt>
                <c:pt idx="190">
                  <c:v>Guaimbê</c:v>
                </c:pt>
                <c:pt idx="191">
                  <c:v>Guaiçara</c:v>
                </c:pt>
                <c:pt idx="192">
                  <c:v>Guapiara</c:v>
                </c:pt>
                <c:pt idx="193">
                  <c:v>Guapiaçu</c:v>
                </c:pt>
                <c:pt idx="194">
                  <c:v>Guaraci</c:v>
                </c:pt>
                <c:pt idx="195">
                  <c:v>Guarani d'Oeste</c:v>
                </c:pt>
                <c:pt idx="196">
                  <c:v>Guarantã</c:v>
                </c:pt>
                <c:pt idx="197">
                  <c:v>Guararapes</c:v>
                </c:pt>
                <c:pt idx="198">
                  <c:v>Guararema</c:v>
                </c:pt>
                <c:pt idx="199">
                  <c:v>Guaratinguetá</c:v>
                </c:pt>
                <c:pt idx="200">
                  <c:v>Guaraçaí</c:v>
                </c:pt>
                <c:pt idx="201">
                  <c:v>Guareí</c:v>
                </c:pt>
                <c:pt idx="202">
                  <c:v>Guariba</c:v>
                </c:pt>
                <c:pt idx="203">
                  <c:v>Guarujá</c:v>
                </c:pt>
                <c:pt idx="204">
                  <c:v>Guarulhos</c:v>
                </c:pt>
                <c:pt idx="205">
                  <c:v>Guará</c:v>
                </c:pt>
                <c:pt idx="206">
                  <c:v>Guatapará</c:v>
                </c:pt>
                <c:pt idx="207">
                  <c:v>Guaíra</c:v>
                </c:pt>
                <c:pt idx="208">
                  <c:v>Guzolândia</c:v>
                </c:pt>
                <c:pt idx="209">
                  <c:v>Gália</c:v>
                </c:pt>
                <c:pt idx="210">
                  <c:v>Herculândia</c:v>
                </c:pt>
                <c:pt idx="211">
                  <c:v>Holambra</c:v>
                </c:pt>
                <c:pt idx="212">
                  <c:v>Hortolândia</c:v>
                </c:pt>
                <c:pt idx="213">
                  <c:v>Iacanga</c:v>
                </c:pt>
                <c:pt idx="214">
                  <c:v>Iacri</c:v>
                </c:pt>
                <c:pt idx="215">
                  <c:v>Iaras</c:v>
                </c:pt>
                <c:pt idx="216">
                  <c:v>Ibaté</c:v>
                </c:pt>
                <c:pt idx="217">
                  <c:v>Ibirarema</c:v>
                </c:pt>
                <c:pt idx="218">
                  <c:v>Ibirá</c:v>
                </c:pt>
                <c:pt idx="219">
                  <c:v>Ibitinga</c:v>
                </c:pt>
                <c:pt idx="220">
                  <c:v>Ibiúna</c:v>
                </c:pt>
                <c:pt idx="221">
                  <c:v>Icém</c:v>
                </c:pt>
                <c:pt idx="222">
                  <c:v>Iepê</c:v>
                </c:pt>
                <c:pt idx="223">
                  <c:v>Igarapava</c:v>
                </c:pt>
                <c:pt idx="224">
                  <c:v>Igaratá</c:v>
                </c:pt>
                <c:pt idx="225">
                  <c:v>Igaraçu do Tietê</c:v>
                </c:pt>
                <c:pt idx="226">
                  <c:v>Iguape</c:v>
                </c:pt>
                <c:pt idx="227">
                  <c:v>Ilha Comprida</c:v>
                </c:pt>
                <c:pt idx="228">
                  <c:v>Ilha Solteira</c:v>
                </c:pt>
                <c:pt idx="229">
                  <c:v>Ilhabela</c:v>
                </c:pt>
                <c:pt idx="230">
                  <c:v>Indaiatuba</c:v>
                </c:pt>
                <c:pt idx="231">
                  <c:v>Indiana</c:v>
                </c:pt>
                <c:pt idx="232">
                  <c:v>Indiaporã</c:v>
                </c:pt>
                <c:pt idx="233">
                  <c:v>Inúbia Paulista</c:v>
                </c:pt>
                <c:pt idx="234">
                  <c:v>Ipaussu</c:v>
                </c:pt>
                <c:pt idx="235">
                  <c:v>Iperó</c:v>
                </c:pt>
                <c:pt idx="236">
                  <c:v>Ipeúna</c:v>
                </c:pt>
                <c:pt idx="237">
                  <c:v>Ipiguá</c:v>
                </c:pt>
                <c:pt idx="238">
                  <c:v>Iporanga</c:v>
                </c:pt>
                <c:pt idx="239">
                  <c:v>Ipuã</c:v>
                </c:pt>
                <c:pt idx="240">
                  <c:v>Iracemápolis</c:v>
                </c:pt>
                <c:pt idx="241">
                  <c:v>Irapuru</c:v>
                </c:pt>
                <c:pt idx="242">
                  <c:v>Irapuã</c:v>
                </c:pt>
                <c:pt idx="243">
                  <c:v>Itaberá</c:v>
                </c:pt>
                <c:pt idx="244">
                  <c:v>Itajobi</c:v>
                </c:pt>
                <c:pt idx="245">
                  <c:v>Itaju</c:v>
                </c:pt>
                <c:pt idx="246">
                  <c:v>Itanhaém</c:v>
                </c:pt>
                <c:pt idx="247">
                  <c:v>Itaoca</c:v>
                </c:pt>
                <c:pt idx="248">
                  <c:v>Itapecerica da Serra</c:v>
                </c:pt>
                <c:pt idx="249">
                  <c:v>Itapetininga</c:v>
                </c:pt>
                <c:pt idx="250">
                  <c:v>Itapeva</c:v>
                </c:pt>
                <c:pt idx="251">
                  <c:v>Itapevi</c:v>
                </c:pt>
                <c:pt idx="252">
                  <c:v>Itapira</c:v>
                </c:pt>
                <c:pt idx="253">
                  <c:v>Itapirapuã Paulista</c:v>
                </c:pt>
                <c:pt idx="254">
                  <c:v>Itaporanga</c:v>
                </c:pt>
                <c:pt idx="255">
                  <c:v>Itapura</c:v>
                </c:pt>
                <c:pt idx="256">
                  <c:v>Itapuí</c:v>
                </c:pt>
                <c:pt idx="257">
                  <c:v>Itaquaquecetuba</c:v>
                </c:pt>
                <c:pt idx="258">
                  <c:v>Itararé</c:v>
                </c:pt>
                <c:pt idx="259">
                  <c:v>Itariri</c:v>
                </c:pt>
                <c:pt idx="260">
                  <c:v>Itatiba</c:v>
                </c:pt>
                <c:pt idx="261">
                  <c:v>Itatinga</c:v>
                </c:pt>
                <c:pt idx="262">
                  <c:v>Itaí</c:v>
                </c:pt>
                <c:pt idx="263">
                  <c:v>Itirapina</c:v>
                </c:pt>
                <c:pt idx="264">
                  <c:v>Itirapuã</c:v>
                </c:pt>
                <c:pt idx="265">
                  <c:v>Itobi</c:v>
                </c:pt>
                <c:pt idx="266">
                  <c:v>Itu</c:v>
                </c:pt>
                <c:pt idx="267">
                  <c:v>Itupeva</c:v>
                </c:pt>
                <c:pt idx="268">
                  <c:v>Ituverava</c:v>
                </c:pt>
                <c:pt idx="269">
                  <c:v>Itápolis</c:v>
                </c:pt>
                <c:pt idx="270">
                  <c:v>Jaborandi</c:v>
                </c:pt>
                <c:pt idx="271">
                  <c:v>Jaboticabal</c:v>
                </c:pt>
                <c:pt idx="272">
                  <c:v>Jacareí</c:v>
                </c:pt>
                <c:pt idx="273">
                  <c:v>Jaci</c:v>
                </c:pt>
                <c:pt idx="274">
                  <c:v>Jacupiranga</c:v>
                </c:pt>
                <c:pt idx="275">
                  <c:v>Jaguariúna</c:v>
                </c:pt>
                <c:pt idx="276">
                  <c:v>Jales</c:v>
                </c:pt>
                <c:pt idx="277">
                  <c:v>Jambeiro</c:v>
                </c:pt>
                <c:pt idx="278">
                  <c:v>Jandira</c:v>
                </c:pt>
                <c:pt idx="279">
                  <c:v>Jardinópolis</c:v>
                </c:pt>
                <c:pt idx="280">
                  <c:v>Jarinu</c:v>
                </c:pt>
                <c:pt idx="281">
                  <c:v>Jaú</c:v>
                </c:pt>
                <c:pt idx="282">
                  <c:v>Jeriquara</c:v>
                </c:pt>
                <c:pt idx="283">
                  <c:v>Joanópolis</c:v>
                </c:pt>
                <c:pt idx="284">
                  <c:v>José Bonifácio</c:v>
                </c:pt>
                <c:pt idx="285">
                  <c:v>João Ramalho</c:v>
                </c:pt>
                <c:pt idx="286">
                  <c:v>Jumirim</c:v>
                </c:pt>
                <c:pt idx="287">
                  <c:v>Jundiaí</c:v>
                </c:pt>
                <c:pt idx="288">
                  <c:v>Junqueirópolis</c:v>
                </c:pt>
                <c:pt idx="289">
                  <c:v>Juquitiba</c:v>
                </c:pt>
                <c:pt idx="290">
                  <c:v>Juquiá</c:v>
                </c:pt>
                <c:pt idx="291">
                  <c:v>Júlio Mesquita</c:v>
                </c:pt>
                <c:pt idx="292">
                  <c:v>Lagoinha</c:v>
                </c:pt>
                <c:pt idx="293">
                  <c:v>Laranjal Paulista</c:v>
                </c:pt>
                <c:pt idx="294">
                  <c:v>Lavrinhas</c:v>
                </c:pt>
                <c:pt idx="295">
                  <c:v>Lavínia</c:v>
                </c:pt>
                <c:pt idx="296">
                  <c:v>Leme</c:v>
                </c:pt>
                <c:pt idx="297">
                  <c:v>Lençóis Paulista</c:v>
                </c:pt>
                <c:pt idx="298">
                  <c:v>Limeira</c:v>
                </c:pt>
                <c:pt idx="299">
                  <c:v>Lindóia</c:v>
                </c:pt>
                <c:pt idx="300">
                  <c:v>Lins</c:v>
                </c:pt>
                <c:pt idx="301">
                  <c:v>Lorena</c:v>
                </c:pt>
                <c:pt idx="302">
                  <c:v>Lourdes</c:v>
                </c:pt>
                <c:pt idx="303">
                  <c:v>Louveira</c:v>
                </c:pt>
                <c:pt idx="304">
                  <c:v>Lucianópolis</c:v>
                </c:pt>
                <c:pt idx="305">
                  <c:v>Lucélia</c:v>
                </c:pt>
                <c:pt idx="306">
                  <c:v>Luiziânia</c:v>
                </c:pt>
                <c:pt idx="307">
                  <c:v>Lupércio</c:v>
                </c:pt>
                <c:pt idx="308">
                  <c:v>Lutécia</c:v>
                </c:pt>
                <c:pt idx="309">
                  <c:v>Luís Antônio</c:v>
                </c:pt>
                <c:pt idx="310">
                  <c:v>Macatuba</c:v>
                </c:pt>
                <c:pt idx="311">
                  <c:v>Macaubal</c:v>
                </c:pt>
                <c:pt idx="312">
                  <c:v>Macedônia</c:v>
                </c:pt>
                <c:pt idx="313">
                  <c:v>Magda</c:v>
                </c:pt>
                <c:pt idx="314">
                  <c:v>Mairinque</c:v>
                </c:pt>
                <c:pt idx="315">
                  <c:v>Mairiporã</c:v>
                </c:pt>
                <c:pt idx="316">
                  <c:v>Manduri</c:v>
                </c:pt>
                <c:pt idx="317">
                  <c:v>Marabá Paulista</c:v>
                </c:pt>
                <c:pt idx="318">
                  <c:v>Maracaí</c:v>
                </c:pt>
                <c:pt idx="319">
                  <c:v>Marapoama</c:v>
                </c:pt>
                <c:pt idx="320">
                  <c:v>Marinópolis</c:v>
                </c:pt>
                <c:pt idx="321">
                  <c:v>Mariápolis</c:v>
                </c:pt>
                <c:pt idx="322">
                  <c:v>Martinópolis</c:v>
                </c:pt>
                <c:pt idx="323">
                  <c:v>Marília</c:v>
                </c:pt>
                <c:pt idx="324">
                  <c:v>Matão</c:v>
                </c:pt>
                <c:pt idx="325">
                  <c:v>Mauá</c:v>
                </c:pt>
                <c:pt idx="326">
                  <c:v>Mendonça</c:v>
                </c:pt>
                <c:pt idx="327">
                  <c:v>Meridiano</c:v>
                </c:pt>
                <c:pt idx="328">
                  <c:v>Mesópolis</c:v>
                </c:pt>
                <c:pt idx="329">
                  <c:v>Miguelópolis</c:v>
                </c:pt>
                <c:pt idx="330">
                  <c:v>Mineiros do Tietê</c:v>
                </c:pt>
                <c:pt idx="331">
                  <c:v>Mira Estrela</c:v>
                </c:pt>
                <c:pt idx="332">
                  <c:v>Miracatu</c:v>
                </c:pt>
                <c:pt idx="333">
                  <c:v>Mirandópolis</c:v>
                </c:pt>
                <c:pt idx="334">
                  <c:v>Mirante do Paranapanema</c:v>
                </c:pt>
                <c:pt idx="335">
                  <c:v>Mirassol</c:v>
                </c:pt>
                <c:pt idx="336">
                  <c:v>Mirassolândia</c:v>
                </c:pt>
                <c:pt idx="337">
                  <c:v>Mococa</c:v>
                </c:pt>
                <c:pt idx="338">
                  <c:v>Mogi Guaçu</c:v>
                </c:pt>
                <c:pt idx="339">
                  <c:v>Mogi Mirim</c:v>
                </c:pt>
                <c:pt idx="340">
                  <c:v>Mogi das Cruzes</c:v>
                </c:pt>
                <c:pt idx="341">
                  <c:v>Mombuca</c:v>
                </c:pt>
                <c:pt idx="342">
                  <c:v>Mongaguá</c:v>
                </c:pt>
                <c:pt idx="343">
                  <c:v>Monte Alegre do Sul</c:v>
                </c:pt>
                <c:pt idx="344">
                  <c:v>Monte Alto</c:v>
                </c:pt>
                <c:pt idx="345">
                  <c:v>Monte Aprazível</c:v>
                </c:pt>
                <c:pt idx="346">
                  <c:v>Monte Azul Paulista</c:v>
                </c:pt>
                <c:pt idx="347">
                  <c:v>Monte Castelo</c:v>
                </c:pt>
                <c:pt idx="348">
                  <c:v>Monte Mor</c:v>
                </c:pt>
                <c:pt idx="349">
                  <c:v>Monteiro Lobato</c:v>
                </c:pt>
                <c:pt idx="350">
                  <c:v>Monções</c:v>
                </c:pt>
                <c:pt idx="351">
                  <c:v>Morro Agudo</c:v>
                </c:pt>
                <c:pt idx="352">
                  <c:v>Morungaba</c:v>
                </c:pt>
                <c:pt idx="353">
                  <c:v>Motuca</c:v>
                </c:pt>
                <c:pt idx="354">
                  <c:v>Murutinga do Sul</c:v>
                </c:pt>
                <c:pt idx="355">
                  <c:v>Nantes</c:v>
                </c:pt>
                <c:pt idx="356">
                  <c:v>Narandiba</c:v>
                </c:pt>
                <c:pt idx="357">
                  <c:v>Natividade da Serra</c:v>
                </c:pt>
                <c:pt idx="358">
                  <c:v>Nazaré Paulista</c:v>
                </c:pt>
                <c:pt idx="359">
                  <c:v>Neves Paulista</c:v>
                </c:pt>
                <c:pt idx="360">
                  <c:v>Nhandeara</c:v>
                </c:pt>
                <c:pt idx="361">
                  <c:v>Nipoã</c:v>
                </c:pt>
                <c:pt idx="362">
                  <c:v>Nova Aliança</c:v>
                </c:pt>
                <c:pt idx="363">
                  <c:v>Nova Campina</c:v>
                </c:pt>
                <c:pt idx="364">
                  <c:v>Nova Canaã Paulista</c:v>
                </c:pt>
                <c:pt idx="365">
                  <c:v>Nova Castilho</c:v>
                </c:pt>
                <c:pt idx="366">
                  <c:v>Nova Europa</c:v>
                </c:pt>
                <c:pt idx="367">
                  <c:v>Nova Granada</c:v>
                </c:pt>
                <c:pt idx="368">
                  <c:v>Nova Guataporanga</c:v>
                </c:pt>
                <c:pt idx="369">
                  <c:v>Nova Independência</c:v>
                </c:pt>
                <c:pt idx="370">
                  <c:v>Nova Luzitânia</c:v>
                </c:pt>
                <c:pt idx="371">
                  <c:v>Nova Odessa</c:v>
                </c:pt>
                <c:pt idx="372">
                  <c:v>Novais</c:v>
                </c:pt>
                <c:pt idx="373">
                  <c:v>Novo Horizonte</c:v>
                </c:pt>
                <c:pt idx="374">
                  <c:v>Nuporanga</c:v>
                </c:pt>
                <c:pt idx="375">
                  <c:v>Ocauçu</c:v>
                </c:pt>
                <c:pt idx="376">
                  <c:v>Olímpia</c:v>
                </c:pt>
                <c:pt idx="377">
                  <c:v>Onda Verde</c:v>
                </c:pt>
                <c:pt idx="378">
                  <c:v>Oriente</c:v>
                </c:pt>
                <c:pt idx="379">
                  <c:v>Orindiúva</c:v>
                </c:pt>
                <c:pt idx="380">
                  <c:v>Orlândia</c:v>
                </c:pt>
                <c:pt idx="381">
                  <c:v>Osasco</c:v>
                </c:pt>
                <c:pt idx="382">
                  <c:v>Oscar Bressane</c:v>
                </c:pt>
                <c:pt idx="383">
                  <c:v>Osvaldo Cruz</c:v>
                </c:pt>
                <c:pt idx="384">
                  <c:v>Ourinhos</c:v>
                </c:pt>
                <c:pt idx="385">
                  <c:v>Ouro Verde</c:v>
                </c:pt>
                <c:pt idx="386">
                  <c:v>Ouroeste</c:v>
                </c:pt>
                <c:pt idx="387">
                  <c:v>Pacaembu</c:v>
                </c:pt>
                <c:pt idx="388">
                  <c:v>Palestina</c:v>
                </c:pt>
                <c:pt idx="389">
                  <c:v>Palmares Paulista</c:v>
                </c:pt>
                <c:pt idx="390">
                  <c:v>Palmeira d'Oeste</c:v>
                </c:pt>
                <c:pt idx="391">
                  <c:v>Palmital</c:v>
                </c:pt>
                <c:pt idx="392">
                  <c:v>Panorama</c:v>
                </c:pt>
                <c:pt idx="393">
                  <c:v>Paraguaçu Paulista</c:v>
                </c:pt>
                <c:pt idx="394">
                  <c:v>Paraibuna</c:v>
                </c:pt>
                <c:pt idx="395">
                  <c:v>Paranapanema</c:v>
                </c:pt>
                <c:pt idx="396">
                  <c:v>Paranapuã</c:v>
                </c:pt>
                <c:pt idx="397">
                  <c:v>Parapuã</c:v>
                </c:pt>
                <c:pt idx="398">
                  <c:v>Paraíso</c:v>
                </c:pt>
                <c:pt idx="399">
                  <c:v>Pardinho</c:v>
                </c:pt>
                <c:pt idx="400">
                  <c:v>Pariquera-Açu</c:v>
                </c:pt>
                <c:pt idx="401">
                  <c:v>Parisi</c:v>
                </c:pt>
                <c:pt idx="402">
                  <c:v>Patrocínio Paulista</c:v>
                </c:pt>
                <c:pt idx="403">
                  <c:v>Paulicéia</c:v>
                </c:pt>
                <c:pt idx="404">
                  <c:v>Paulistânia</c:v>
                </c:pt>
                <c:pt idx="405">
                  <c:v>Paulo de Faria</c:v>
                </c:pt>
                <c:pt idx="406">
                  <c:v>Paulínia</c:v>
                </c:pt>
                <c:pt idx="407">
                  <c:v>Pederneiras</c:v>
                </c:pt>
                <c:pt idx="408">
                  <c:v>Pedra Bela</c:v>
                </c:pt>
                <c:pt idx="409">
                  <c:v>Pedranópolis</c:v>
                </c:pt>
                <c:pt idx="410">
                  <c:v>Pedregulho</c:v>
                </c:pt>
                <c:pt idx="411">
                  <c:v>Pedreira</c:v>
                </c:pt>
                <c:pt idx="412">
                  <c:v>Pedrinhas Paulista</c:v>
                </c:pt>
                <c:pt idx="413">
                  <c:v>Pedro de Toledo</c:v>
                </c:pt>
                <c:pt idx="414">
                  <c:v>Penápolis</c:v>
                </c:pt>
                <c:pt idx="415">
                  <c:v>Pereira Barreto</c:v>
                </c:pt>
                <c:pt idx="416">
                  <c:v>Pereiras</c:v>
                </c:pt>
                <c:pt idx="417">
                  <c:v>Peruíbe</c:v>
                </c:pt>
                <c:pt idx="418">
                  <c:v>Piacatu</c:v>
                </c:pt>
                <c:pt idx="419">
                  <c:v>Piedade</c:v>
                </c:pt>
                <c:pt idx="420">
                  <c:v>Pilar do Sul</c:v>
                </c:pt>
                <c:pt idx="421">
                  <c:v>Pindamonhangaba</c:v>
                </c:pt>
                <c:pt idx="422">
                  <c:v>Pindorama</c:v>
                </c:pt>
                <c:pt idx="423">
                  <c:v>Pinhalzinho</c:v>
                </c:pt>
                <c:pt idx="424">
                  <c:v>Piquerobi</c:v>
                </c:pt>
                <c:pt idx="425">
                  <c:v>Piquete</c:v>
                </c:pt>
                <c:pt idx="426">
                  <c:v>Piracaia</c:v>
                </c:pt>
                <c:pt idx="427">
                  <c:v>Piracicaba</c:v>
                </c:pt>
                <c:pt idx="428">
                  <c:v>Piraju</c:v>
                </c:pt>
                <c:pt idx="429">
                  <c:v>Pirajuí</c:v>
                </c:pt>
                <c:pt idx="430">
                  <c:v>Pirangi</c:v>
                </c:pt>
                <c:pt idx="431">
                  <c:v>Pirapora do Bom Jesus</c:v>
                </c:pt>
                <c:pt idx="432">
                  <c:v>Pirapozinho</c:v>
                </c:pt>
                <c:pt idx="433">
                  <c:v>Pirassununga</c:v>
                </c:pt>
                <c:pt idx="434">
                  <c:v>Piratininga</c:v>
                </c:pt>
                <c:pt idx="435">
                  <c:v>Pitangueiras</c:v>
                </c:pt>
                <c:pt idx="436">
                  <c:v>Planalto</c:v>
                </c:pt>
                <c:pt idx="437">
                  <c:v>Platina</c:v>
                </c:pt>
                <c:pt idx="438">
                  <c:v>Poloni</c:v>
                </c:pt>
                <c:pt idx="439">
                  <c:v>Pompéia</c:v>
                </c:pt>
                <c:pt idx="440">
                  <c:v>Pongaí</c:v>
                </c:pt>
                <c:pt idx="441">
                  <c:v>Pontal</c:v>
                </c:pt>
                <c:pt idx="442">
                  <c:v>Pontalinda</c:v>
                </c:pt>
                <c:pt idx="443">
                  <c:v>Pontes Gestal</c:v>
                </c:pt>
                <c:pt idx="444">
                  <c:v>Populina</c:v>
                </c:pt>
                <c:pt idx="445">
                  <c:v>Porangaba</c:v>
                </c:pt>
                <c:pt idx="446">
                  <c:v>Porto Feliz</c:v>
                </c:pt>
                <c:pt idx="447">
                  <c:v>Porto Ferreira</c:v>
                </c:pt>
                <c:pt idx="448">
                  <c:v>Potim</c:v>
                </c:pt>
                <c:pt idx="449">
                  <c:v>Potirendaba</c:v>
                </c:pt>
                <c:pt idx="450">
                  <c:v>Poá</c:v>
                </c:pt>
                <c:pt idx="451">
                  <c:v>Pracinha</c:v>
                </c:pt>
                <c:pt idx="452">
                  <c:v>Pradópolis</c:v>
                </c:pt>
                <c:pt idx="453">
                  <c:v>Praia Grande</c:v>
                </c:pt>
                <c:pt idx="454">
                  <c:v>Pratânia</c:v>
                </c:pt>
                <c:pt idx="455">
                  <c:v>Presidente Alves</c:v>
                </c:pt>
                <c:pt idx="456">
                  <c:v>Presidente Bernardes</c:v>
                </c:pt>
                <c:pt idx="457">
                  <c:v>Presidente Epitácio</c:v>
                </c:pt>
                <c:pt idx="458">
                  <c:v>Presidente Prudente</c:v>
                </c:pt>
                <c:pt idx="459">
                  <c:v>Presidente Venceslau</c:v>
                </c:pt>
                <c:pt idx="460">
                  <c:v>Promissão</c:v>
                </c:pt>
                <c:pt idx="461">
                  <c:v>Quadra</c:v>
                </c:pt>
                <c:pt idx="462">
                  <c:v>Quatá</c:v>
                </c:pt>
                <c:pt idx="463">
                  <c:v>Queiroz</c:v>
                </c:pt>
                <c:pt idx="464">
                  <c:v>Queluz</c:v>
                </c:pt>
                <c:pt idx="465">
                  <c:v>Quintana</c:v>
                </c:pt>
                <c:pt idx="466">
                  <c:v>Rafard</c:v>
                </c:pt>
                <c:pt idx="467">
                  <c:v>Rancharia</c:v>
                </c:pt>
                <c:pt idx="468">
                  <c:v>Redenção da Serra</c:v>
                </c:pt>
                <c:pt idx="469">
                  <c:v>Regente Feijó</c:v>
                </c:pt>
                <c:pt idx="470">
                  <c:v>Reginópolis</c:v>
                </c:pt>
                <c:pt idx="471">
                  <c:v>Registro</c:v>
                </c:pt>
                <c:pt idx="472">
                  <c:v>Restinga</c:v>
                </c:pt>
                <c:pt idx="473">
                  <c:v>Ribeira</c:v>
                </c:pt>
                <c:pt idx="474">
                  <c:v>Ribeirão Bonito</c:v>
                </c:pt>
                <c:pt idx="475">
                  <c:v>Ribeirão Branco</c:v>
                </c:pt>
                <c:pt idx="476">
                  <c:v>Ribeirão Corrente</c:v>
                </c:pt>
                <c:pt idx="477">
                  <c:v>Ribeirão Grande</c:v>
                </c:pt>
                <c:pt idx="478">
                  <c:v>Ribeirão Pires</c:v>
                </c:pt>
                <c:pt idx="479">
                  <c:v>Ribeirão Preto</c:v>
                </c:pt>
                <c:pt idx="480">
                  <c:v>Ribeirão do Sul</c:v>
                </c:pt>
                <c:pt idx="481">
                  <c:v>Ribeirão dos Índios</c:v>
                </c:pt>
                <c:pt idx="482">
                  <c:v>Rifaina</c:v>
                </c:pt>
                <c:pt idx="483">
                  <c:v>Rincão</c:v>
                </c:pt>
                <c:pt idx="484">
                  <c:v>Rinópolis</c:v>
                </c:pt>
                <c:pt idx="485">
                  <c:v>Rio Claro</c:v>
                </c:pt>
                <c:pt idx="486">
                  <c:v>Rio Grande da Serra</c:v>
                </c:pt>
                <c:pt idx="487">
                  <c:v>Rio das Pedras</c:v>
                </c:pt>
                <c:pt idx="488">
                  <c:v>Riolândia</c:v>
                </c:pt>
                <c:pt idx="489">
                  <c:v>Riversul</c:v>
                </c:pt>
                <c:pt idx="490">
                  <c:v>Rosana</c:v>
                </c:pt>
                <c:pt idx="491">
                  <c:v>Roseira</c:v>
                </c:pt>
                <c:pt idx="492">
                  <c:v>Rubinéia</c:v>
                </c:pt>
                <c:pt idx="493">
                  <c:v>Rubiácea</c:v>
                </c:pt>
                <c:pt idx="494">
                  <c:v>Sabino</c:v>
                </c:pt>
                <c:pt idx="495">
                  <c:v>Sagres</c:v>
                </c:pt>
                <c:pt idx="496">
                  <c:v>Sales</c:v>
                </c:pt>
                <c:pt idx="497">
                  <c:v>Sales Oliveira</c:v>
                </c:pt>
                <c:pt idx="498">
                  <c:v>Salesópolis</c:v>
                </c:pt>
                <c:pt idx="499">
                  <c:v>Salmourão</c:v>
                </c:pt>
                <c:pt idx="500">
                  <c:v>Saltinho</c:v>
                </c:pt>
                <c:pt idx="501">
                  <c:v>Salto</c:v>
                </c:pt>
                <c:pt idx="502">
                  <c:v>Salto Grande</c:v>
                </c:pt>
                <c:pt idx="503">
                  <c:v>Salto de Pirapora</c:v>
                </c:pt>
                <c:pt idx="504">
                  <c:v>Sandovalina</c:v>
                </c:pt>
                <c:pt idx="505">
                  <c:v>Santa Adélia</c:v>
                </c:pt>
                <c:pt idx="506">
                  <c:v>Santa Albertina</c:v>
                </c:pt>
                <c:pt idx="507">
                  <c:v>Santa Branca</c:v>
                </c:pt>
                <c:pt idx="508">
                  <c:v>Santa Bárbara d'Oeste</c:v>
                </c:pt>
                <c:pt idx="509">
                  <c:v>Santa Clara d'Oeste</c:v>
                </c:pt>
                <c:pt idx="510">
                  <c:v>Santa Cruz da Conceição</c:v>
                </c:pt>
                <c:pt idx="511">
                  <c:v>Santa Cruz da Esperança</c:v>
                </c:pt>
                <c:pt idx="512">
                  <c:v>Santa Cruz das Palmeiras</c:v>
                </c:pt>
                <c:pt idx="513">
                  <c:v>Santa Cruz do Rio Pardo</c:v>
                </c:pt>
                <c:pt idx="514">
                  <c:v>Santa Ernestina</c:v>
                </c:pt>
                <c:pt idx="515">
                  <c:v>Santa Fé do Sul</c:v>
                </c:pt>
                <c:pt idx="516">
                  <c:v>Santa Gertrudes</c:v>
                </c:pt>
                <c:pt idx="517">
                  <c:v>Santa Isabel</c:v>
                </c:pt>
                <c:pt idx="518">
                  <c:v>Santa Lúcia</c:v>
                </c:pt>
                <c:pt idx="519">
                  <c:v>Santa Maria da Serra</c:v>
                </c:pt>
                <c:pt idx="520">
                  <c:v>Santa Mercedes</c:v>
                </c:pt>
                <c:pt idx="521">
                  <c:v>Santa Rita d'Oeste</c:v>
                </c:pt>
                <c:pt idx="522">
                  <c:v>Santa Rita do Passa Quatro</c:v>
                </c:pt>
                <c:pt idx="523">
                  <c:v>Santa Rosa de Viterbo</c:v>
                </c:pt>
                <c:pt idx="524">
                  <c:v>Santa Salete</c:v>
                </c:pt>
                <c:pt idx="525">
                  <c:v>Santana da Ponte Pensa</c:v>
                </c:pt>
                <c:pt idx="526">
                  <c:v>Santana de Parnaíba</c:v>
                </c:pt>
                <c:pt idx="527">
                  <c:v>Santo Anastácio</c:v>
                </c:pt>
                <c:pt idx="528">
                  <c:v>Santo André</c:v>
                </c:pt>
                <c:pt idx="529">
                  <c:v>Santo Antônio da Alegria</c:v>
                </c:pt>
                <c:pt idx="530">
                  <c:v>Santo Antônio de Posse</c:v>
                </c:pt>
                <c:pt idx="531">
                  <c:v>Santo Antônio do Aracanguá</c:v>
                </c:pt>
                <c:pt idx="532">
                  <c:v>Santo Antônio do Jardim</c:v>
                </c:pt>
                <c:pt idx="533">
                  <c:v>Santo Antônio do Pinhal</c:v>
                </c:pt>
                <c:pt idx="534">
                  <c:v>Santo Expedito</c:v>
                </c:pt>
                <c:pt idx="535">
                  <c:v>Santos</c:v>
                </c:pt>
                <c:pt idx="536">
                  <c:v>Santópolis do Aguapeí</c:v>
                </c:pt>
                <c:pt idx="537">
                  <c:v>Sarapuí</c:v>
                </c:pt>
                <c:pt idx="538">
                  <c:v>Sarutaiá</c:v>
                </c:pt>
                <c:pt idx="539">
                  <c:v>Sebastianópolis do Sul</c:v>
                </c:pt>
                <c:pt idx="540">
                  <c:v>Serra Azul</c:v>
                </c:pt>
                <c:pt idx="541">
                  <c:v>Serra Negra</c:v>
                </c:pt>
                <c:pt idx="542">
                  <c:v>Serrana</c:v>
                </c:pt>
                <c:pt idx="543">
                  <c:v>Sertãozinho</c:v>
                </c:pt>
                <c:pt idx="544">
                  <c:v>Sete Barras</c:v>
                </c:pt>
                <c:pt idx="545">
                  <c:v>Severínia</c:v>
                </c:pt>
                <c:pt idx="546">
                  <c:v>Silveiras</c:v>
                </c:pt>
                <c:pt idx="547">
                  <c:v>Socorro</c:v>
                </c:pt>
                <c:pt idx="548">
                  <c:v>Sorocaba</c:v>
                </c:pt>
                <c:pt idx="549">
                  <c:v>Sud Mennucci</c:v>
                </c:pt>
                <c:pt idx="550">
                  <c:v>Sumaré</c:v>
                </c:pt>
                <c:pt idx="551">
                  <c:v>Suzano</c:v>
                </c:pt>
                <c:pt idx="552">
                  <c:v>Suzanápolis</c:v>
                </c:pt>
                <c:pt idx="553">
                  <c:v>São Bento do Sapucaí</c:v>
                </c:pt>
                <c:pt idx="554">
                  <c:v>São Bernardo do Campo</c:v>
                </c:pt>
                <c:pt idx="555">
                  <c:v>São Caetano do Sul</c:v>
                </c:pt>
                <c:pt idx="556">
                  <c:v>São Carlos</c:v>
                </c:pt>
                <c:pt idx="557">
                  <c:v>São Francisco</c:v>
                </c:pt>
                <c:pt idx="558">
                  <c:v>São Joaquim da Barra</c:v>
                </c:pt>
                <c:pt idx="559">
                  <c:v>São José da Bela Vista</c:v>
                </c:pt>
                <c:pt idx="560">
                  <c:v>São José do Barreiro</c:v>
                </c:pt>
                <c:pt idx="561">
                  <c:v>São José do Rio Pardo</c:v>
                </c:pt>
                <c:pt idx="562">
                  <c:v>São José do Rio Preto</c:v>
                </c:pt>
                <c:pt idx="563">
                  <c:v>São José dos Campos</c:v>
                </c:pt>
                <c:pt idx="564">
                  <c:v>São João da Boa Vista</c:v>
                </c:pt>
                <c:pt idx="565">
                  <c:v>São João das Duas Pontes</c:v>
                </c:pt>
                <c:pt idx="566">
                  <c:v>São João de Iracema</c:v>
                </c:pt>
                <c:pt idx="567">
                  <c:v>São João do Pau d'Alho</c:v>
                </c:pt>
                <c:pt idx="568">
                  <c:v>São Lourenço da Serra</c:v>
                </c:pt>
                <c:pt idx="569">
                  <c:v>São Luiz do Paraitinga</c:v>
                </c:pt>
                <c:pt idx="570">
                  <c:v>São Manuel</c:v>
                </c:pt>
                <c:pt idx="571">
                  <c:v>São Miguel Arcanjo</c:v>
                </c:pt>
                <c:pt idx="572">
                  <c:v>São Paulo</c:v>
                </c:pt>
                <c:pt idx="573">
                  <c:v>São Pedro</c:v>
                </c:pt>
                <c:pt idx="574">
                  <c:v>São Pedro do Turvo</c:v>
                </c:pt>
                <c:pt idx="575">
                  <c:v>São Roque</c:v>
                </c:pt>
                <c:pt idx="576">
                  <c:v>São Sebastião</c:v>
                </c:pt>
                <c:pt idx="577">
                  <c:v>São Sebastião da Grama</c:v>
                </c:pt>
                <c:pt idx="578">
                  <c:v>São Simão</c:v>
                </c:pt>
                <c:pt idx="579">
                  <c:v>São Vicente</c:v>
                </c:pt>
                <c:pt idx="580">
                  <c:v>Tabapuã</c:v>
                </c:pt>
                <c:pt idx="581">
                  <c:v>Tabatinga</c:v>
                </c:pt>
                <c:pt idx="582">
                  <c:v>Taboão da Serra</c:v>
                </c:pt>
                <c:pt idx="583">
                  <c:v>Taciba</c:v>
                </c:pt>
                <c:pt idx="584">
                  <c:v>Taguaí</c:v>
                </c:pt>
                <c:pt idx="585">
                  <c:v>Taiaçu</c:v>
                </c:pt>
                <c:pt idx="586">
                  <c:v>Taiúva</c:v>
                </c:pt>
                <c:pt idx="587">
                  <c:v>Tambaú</c:v>
                </c:pt>
                <c:pt idx="588">
                  <c:v>Tanabi</c:v>
                </c:pt>
                <c:pt idx="589">
                  <c:v>Tapiratiba</c:v>
                </c:pt>
                <c:pt idx="590">
                  <c:v>Tapiraí</c:v>
                </c:pt>
                <c:pt idx="591">
                  <c:v>Taquaral</c:v>
                </c:pt>
                <c:pt idx="592">
                  <c:v>Taquaritinga</c:v>
                </c:pt>
                <c:pt idx="593">
                  <c:v>Taquarituba</c:v>
                </c:pt>
                <c:pt idx="594">
                  <c:v>Taquarivaí</c:v>
                </c:pt>
                <c:pt idx="595">
                  <c:v>Tarabai</c:v>
                </c:pt>
                <c:pt idx="596">
                  <c:v>Tarumã</c:v>
                </c:pt>
                <c:pt idx="597">
                  <c:v>Tatuí</c:v>
                </c:pt>
                <c:pt idx="598">
                  <c:v>Taubaté</c:v>
                </c:pt>
                <c:pt idx="599">
                  <c:v>Tejupá</c:v>
                </c:pt>
                <c:pt idx="600">
                  <c:v>Teodoro Sampaio</c:v>
                </c:pt>
                <c:pt idx="601">
                  <c:v>Terra Roxa</c:v>
                </c:pt>
                <c:pt idx="602">
                  <c:v>Tietê</c:v>
                </c:pt>
                <c:pt idx="603">
                  <c:v>Timburi</c:v>
                </c:pt>
                <c:pt idx="604">
                  <c:v>Torre de Pedra</c:v>
                </c:pt>
                <c:pt idx="605">
                  <c:v>Torrinha</c:v>
                </c:pt>
                <c:pt idx="606">
                  <c:v>Trabiju</c:v>
                </c:pt>
                <c:pt idx="607">
                  <c:v>Tremembé</c:v>
                </c:pt>
                <c:pt idx="608">
                  <c:v>Três Fronteiras</c:v>
                </c:pt>
                <c:pt idx="609">
                  <c:v>Tuiuti</c:v>
                </c:pt>
                <c:pt idx="610">
                  <c:v>Tupi Paulista</c:v>
                </c:pt>
                <c:pt idx="611">
                  <c:v>Tupã</c:v>
                </c:pt>
                <c:pt idx="612">
                  <c:v>Turiúba</c:v>
                </c:pt>
                <c:pt idx="613">
                  <c:v>Turmalina</c:v>
                </c:pt>
                <c:pt idx="614">
                  <c:v>Ubarana</c:v>
                </c:pt>
                <c:pt idx="615">
                  <c:v>Ubatuba</c:v>
                </c:pt>
                <c:pt idx="616">
                  <c:v>Ubirajara</c:v>
                </c:pt>
                <c:pt idx="617">
                  <c:v>Uchoa</c:v>
                </c:pt>
                <c:pt idx="618">
                  <c:v>União Paulista</c:v>
                </c:pt>
                <c:pt idx="619">
                  <c:v>Uru</c:v>
                </c:pt>
                <c:pt idx="620">
                  <c:v>Urupês</c:v>
                </c:pt>
                <c:pt idx="621">
                  <c:v>Urânia</c:v>
                </c:pt>
                <c:pt idx="622">
                  <c:v>Valentim Gentil</c:v>
                </c:pt>
                <c:pt idx="623">
                  <c:v>Valinhos</c:v>
                </c:pt>
                <c:pt idx="624">
                  <c:v>Valparaíso</c:v>
                </c:pt>
                <c:pt idx="625">
                  <c:v>Vargem</c:v>
                </c:pt>
                <c:pt idx="626">
                  <c:v>Vargem Grande Paulista</c:v>
                </c:pt>
                <c:pt idx="627">
                  <c:v>Vargem Grande do Sul</c:v>
                </c:pt>
                <c:pt idx="628">
                  <c:v>Vera Cruz</c:v>
                </c:pt>
                <c:pt idx="629">
                  <c:v>Vinhedo</c:v>
                </c:pt>
                <c:pt idx="630">
                  <c:v>Viradouro</c:v>
                </c:pt>
                <c:pt idx="631">
                  <c:v>Vista Alegre do Alto</c:v>
                </c:pt>
                <c:pt idx="632">
                  <c:v>Vitória Brasil</c:v>
                </c:pt>
                <c:pt idx="633">
                  <c:v>Votorantim</c:v>
                </c:pt>
                <c:pt idx="634">
                  <c:v>Votuporanga</c:v>
                </c:pt>
                <c:pt idx="635">
                  <c:v>Várzea Paulista</c:v>
                </c:pt>
                <c:pt idx="636">
                  <c:v>Zacarias</c:v>
                </c:pt>
                <c:pt idx="637">
                  <c:v>Águas da Prata</c:v>
                </c:pt>
                <c:pt idx="638">
                  <c:v>Águas de Lindóia</c:v>
                </c:pt>
                <c:pt idx="639">
                  <c:v>Águas de Santa Bárbara</c:v>
                </c:pt>
                <c:pt idx="640">
                  <c:v>Águas de São Pedro</c:v>
                </c:pt>
                <c:pt idx="641">
                  <c:v>Álvares Florence</c:v>
                </c:pt>
                <c:pt idx="642">
                  <c:v>Álvares Machado</c:v>
                </c:pt>
                <c:pt idx="643">
                  <c:v>Álvaro de Carvalho</c:v>
                </c:pt>
                <c:pt idx="644">
                  <c:v>Óleo</c:v>
                </c:pt>
              </c:strCache>
            </c:strRef>
          </c:cat>
          <c:val>
            <c:numRef>
              <c:f>Sheet1!$C$2:$C$646</c:f>
              <c:numCache>
                <c:formatCode>General</c:formatCode>
                <c:ptCount val="645"/>
                <c:pt idx="0">
                  <c:v>35139</c:v>
                </c:pt>
                <c:pt idx="1">
                  <c:v>3609</c:v>
                </c:pt>
                <c:pt idx="2">
                  <c:v>35508</c:v>
                </c:pt>
                <c:pt idx="3">
                  <c:v>36880</c:v>
                </c:pt>
                <c:pt idx="4">
                  <c:v>5754</c:v>
                </c:pt>
                <c:pt idx="5">
                  <c:v>4135</c:v>
                </c:pt>
                <c:pt idx="6">
                  <c:v>4109</c:v>
                </c:pt>
                <c:pt idx="7">
                  <c:v>16219</c:v>
                </c:pt>
                <c:pt idx="8">
                  <c:v>4154</c:v>
                </c:pt>
                <c:pt idx="9">
                  <c:v>18324</c:v>
                </c:pt>
                <c:pt idx="10">
                  <c:v>3196</c:v>
                </c:pt>
                <c:pt idx="11">
                  <c:v>233868</c:v>
                </c:pt>
                <c:pt idx="12">
                  <c:v>71193</c:v>
                </c:pt>
                <c:pt idx="13">
                  <c:v>39189</c:v>
                </c:pt>
                <c:pt idx="14">
                  <c:v>5967</c:v>
                </c:pt>
                <c:pt idx="15">
                  <c:v>4845</c:v>
                </c:pt>
                <c:pt idx="16">
                  <c:v>57350</c:v>
                </c:pt>
                <c:pt idx="17">
                  <c:v>24634</c:v>
                </c:pt>
                <c:pt idx="18">
                  <c:v>6484</c:v>
                </c:pt>
                <c:pt idx="19">
                  <c:v>4053</c:v>
                </c:pt>
                <c:pt idx="20">
                  <c:v>36279</c:v>
                </c:pt>
                <c:pt idx="21">
                  <c:v>4329</c:v>
                </c:pt>
                <c:pt idx="22">
                  <c:v>24945</c:v>
                </c:pt>
                <c:pt idx="23">
                  <c:v>5552</c:v>
                </c:pt>
                <c:pt idx="24">
                  <c:v>6368</c:v>
                </c:pt>
                <c:pt idx="25">
                  <c:v>2509</c:v>
                </c:pt>
                <c:pt idx="26">
                  <c:v>230770</c:v>
                </c:pt>
                <c:pt idx="27">
                  <c:v>131282</c:v>
                </c:pt>
                <c:pt idx="28">
                  <c:v>21038</c:v>
                </c:pt>
                <c:pt idx="29">
                  <c:v>194874</c:v>
                </c:pt>
                <c:pt idx="30">
                  <c:v>32495</c:v>
                </c:pt>
                <c:pt idx="31">
                  <c:v>1856</c:v>
                </c:pt>
                <c:pt idx="32">
                  <c:v>8452</c:v>
                </c:pt>
                <c:pt idx="33">
                  <c:v>3879</c:v>
                </c:pt>
                <c:pt idx="34">
                  <c:v>11107</c:v>
                </c:pt>
                <c:pt idx="35">
                  <c:v>9451</c:v>
                </c:pt>
                <c:pt idx="36">
                  <c:v>51986</c:v>
                </c:pt>
                <c:pt idx="37">
                  <c:v>86430</c:v>
                </c:pt>
                <c:pt idx="38">
                  <c:v>1842</c:v>
                </c:pt>
                <c:pt idx="39">
                  <c:v>102924</c:v>
                </c:pt>
                <c:pt idx="40">
                  <c:v>139683</c:v>
                </c:pt>
                <c:pt idx="41">
                  <c:v>15085</c:v>
                </c:pt>
                <c:pt idx="42">
                  <c:v>13112</c:v>
                </c:pt>
                <c:pt idx="43">
                  <c:v>89479</c:v>
                </c:pt>
                <c:pt idx="44">
                  <c:v>5337</c:v>
                </c:pt>
                <c:pt idx="45">
                  <c:v>16843</c:v>
                </c:pt>
                <c:pt idx="46">
                  <c:v>5188</c:v>
                </c:pt>
                <c:pt idx="47">
                  <c:v>10867</c:v>
                </c:pt>
                <c:pt idx="48">
                  <c:v>7251</c:v>
                </c:pt>
                <c:pt idx="49">
                  <c:v>34602</c:v>
                </c:pt>
                <c:pt idx="50">
                  <c:v>36331</c:v>
                </c:pt>
                <c:pt idx="51">
                  <c:v>5653</c:v>
                </c:pt>
                <c:pt idx="52">
                  <c:v>7781</c:v>
                </c:pt>
                <c:pt idx="53">
                  <c:v>120638</c:v>
                </c:pt>
                <c:pt idx="54">
                  <c:v>31921</c:v>
                </c:pt>
                <c:pt idx="55">
                  <c:v>267534</c:v>
                </c:pt>
                <c:pt idx="56">
                  <c:v>3406</c:v>
                </c:pt>
                <c:pt idx="57">
                  <c:v>21073</c:v>
                </c:pt>
                <c:pt idx="58">
                  <c:v>61480</c:v>
                </c:pt>
                <c:pt idx="59">
                  <c:v>371690</c:v>
                </c:pt>
                <c:pt idx="60">
                  <c:v>77761</c:v>
                </c:pt>
                <c:pt idx="61">
                  <c:v>2925</c:v>
                </c:pt>
                <c:pt idx="62">
                  <c:v>11180</c:v>
                </c:pt>
                <c:pt idx="63">
                  <c:v>59297</c:v>
                </c:pt>
                <c:pt idx="64">
                  <c:v>7837</c:v>
                </c:pt>
                <c:pt idx="65">
                  <c:v>120692</c:v>
                </c:pt>
                <c:pt idx="66">
                  <c:v>31793</c:v>
                </c:pt>
                <c:pt idx="67">
                  <c:v>14727</c:v>
                </c:pt>
                <c:pt idx="68">
                  <c:v>12040</c:v>
                </c:pt>
                <c:pt idx="69">
                  <c:v>11236</c:v>
                </c:pt>
                <c:pt idx="70">
                  <c:v>57910</c:v>
                </c:pt>
                <c:pt idx="71">
                  <c:v>24023</c:v>
                </c:pt>
                <c:pt idx="72">
                  <c:v>3888</c:v>
                </c:pt>
                <c:pt idx="73">
                  <c:v>4717</c:v>
                </c:pt>
                <c:pt idx="74">
                  <c:v>15791</c:v>
                </c:pt>
                <c:pt idx="75">
                  <c:v>2577</c:v>
                </c:pt>
                <c:pt idx="76">
                  <c:v>839</c:v>
                </c:pt>
                <c:pt idx="77">
                  <c:v>142546</c:v>
                </c:pt>
                <c:pt idx="78">
                  <c:v>164163</c:v>
                </c:pt>
                <c:pt idx="79">
                  <c:v>5557</c:v>
                </c:pt>
                <c:pt idx="80">
                  <c:v>2812</c:v>
                </c:pt>
                <c:pt idx="81">
                  <c:v>24092</c:v>
                </c:pt>
                <c:pt idx="82">
                  <c:v>23858</c:v>
                </c:pt>
                <c:pt idx="83">
                  <c:v>19737</c:v>
                </c:pt>
                <c:pt idx="84">
                  <c:v>16841</c:v>
                </c:pt>
                <c:pt idx="85">
                  <c:v>4408</c:v>
                </c:pt>
                <c:pt idx="86">
                  <c:v>8908</c:v>
                </c:pt>
                <c:pt idx="87">
                  <c:v>47877</c:v>
                </c:pt>
                <c:pt idx="88">
                  <c:v>4352</c:v>
                </c:pt>
                <c:pt idx="89">
                  <c:v>32773</c:v>
                </c:pt>
                <c:pt idx="90">
                  <c:v>19025</c:v>
                </c:pt>
                <c:pt idx="91">
                  <c:v>17645</c:v>
                </c:pt>
                <c:pt idx="92">
                  <c:v>4211</c:v>
                </c:pt>
                <c:pt idx="93">
                  <c:v>98223</c:v>
                </c:pt>
                <c:pt idx="94">
                  <c:v>5695</c:v>
                </c:pt>
                <c:pt idx="95">
                  <c:v>73921</c:v>
                </c:pt>
                <c:pt idx="96">
                  <c:v>28870</c:v>
                </c:pt>
                <c:pt idx="97">
                  <c:v>10444</c:v>
                </c:pt>
                <c:pt idx="98">
                  <c:v>25655</c:v>
                </c:pt>
                <c:pt idx="99">
                  <c:v>5963</c:v>
                </c:pt>
                <c:pt idx="100">
                  <c:v>1182429</c:v>
                </c:pt>
                <c:pt idx="101">
                  <c:v>82520</c:v>
                </c:pt>
                <c:pt idx="102">
                  <c:v>4900</c:v>
                </c:pt>
                <c:pt idx="103">
                  <c:v>51454</c:v>
                </c:pt>
                <c:pt idx="104">
                  <c:v>12609</c:v>
                </c:pt>
                <c:pt idx="105">
                  <c:v>4975</c:v>
                </c:pt>
                <c:pt idx="106">
                  <c:v>5025</c:v>
                </c:pt>
                <c:pt idx="107">
                  <c:v>20005</c:v>
                </c:pt>
                <c:pt idx="108">
                  <c:v>54298</c:v>
                </c:pt>
                <c:pt idx="109">
                  <c:v>47463</c:v>
                </c:pt>
                <c:pt idx="110">
                  <c:v>116786</c:v>
                </c:pt>
                <c:pt idx="111">
                  <c:v>396587</c:v>
                </c:pt>
                <c:pt idx="112">
                  <c:v>12328</c:v>
                </c:pt>
                <c:pt idx="113">
                  <c:v>30144</c:v>
                </c:pt>
                <c:pt idx="114">
                  <c:v>20362</c:v>
                </c:pt>
                <c:pt idx="115">
                  <c:v>120691</c:v>
                </c:pt>
                <c:pt idx="116">
                  <c:v>7700</c:v>
                </c:pt>
                <c:pt idx="117">
                  <c:v>92587</c:v>
                </c:pt>
                <c:pt idx="118">
                  <c:v>8971</c:v>
                </c:pt>
                <c:pt idx="119">
                  <c:v>19495</c:v>
                </c:pt>
                <c:pt idx="120">
                  <c:v>46733</c:v>
                </c:pt>
                <c:pt idx="121">
                  <c:v>17587</c:v>
                </c:pt>
                <c:pt idx="122">
                  <c:v>16772</c:v>
                </c:pt>
                <c:pt idx="123">
                  <c:v>12487</c:v>
                </c:pt>
                <c:pt idx="124">
                  <c:v>8254</c:v>
                </c:pt>
                <c:pt idx="125">
                  <c:v>18376</c:v>
                </c:pt>
                <c:pt idx="126">
                  <c:v>6225</c:v>
                </c:pt>
                <c:pt idx="127">
                  <c:v>27554</c:v>
                </c:pt>
                <c:pt idx="128">
                  <c:v>17638</c:v>
                </c:pt>
                <c:pt idx="129">
                  <c:v>23793</c:v>
                </c:pt>
                <c:pt idx="130">
                  <c:v>5885</c:v>
                </c:pt>
                <c:pt idx="131">
                  <c:v>4840</c:v>
                </c:pt>
                <c:pt idx="132">
                  <c:v>4054</c:v>
                </c:pt>
                <c:pt idx="133">
                  <c:v>7374</c:v>
                </c:pt>
                <c:pt idx="134">
                  <c:v>69086</c:v>
                </c:pt>
                <c:pt idx="135">
                  <c:v>237750</c:v>
                </c:pt>
                <c:pt idx="136">
                  <c:v>34651</c:v>
                </c:pt>
                <c:pt idx="137">
                  <c:v>8424</c:v>
                </c:pt>
                <c:pt idx="138">
                  <c:v>81724</c:v>
                </c:pt>
                <c:pt idx="139">
                  <c:v>2161</c:v>
                </c:pt>
                <c:pt idx="140">
                  <c:v>128748</c:v>
                </c:pt>
                <c:pt idx="141">
                  <c:v>21929</c:v>
                </c:pt>
                <c:pt idx="142">
                  <c:v>2591</c:v>
                </c:pt>
                <c:pt idx="143">
                  <c:v>31263</c:v>
                </c:pt>
                <c:pt idx="144">
                  <c:v>2792</c:v>
                </c:pt>
                <c:pt idx="145">
                  <c:v>33346</c:v>
                </c:pt>
                <c:pt idx="146">
                  <c:v>417869</c:v>
                </c:pt>
                <c:pt idx="147">
                  <c:v>1785</c:v>
                </c:pt>
                <c:pt idx="148">
                  <c:v>11384</c:v>
                </c:pt>
                <c:pt idx="149">
                  <c:v>8744</c:v>
                </c:pt>
                <c:pt idx="150">
                  <c:v>26891</c:v>
                </c:pt>
                <c:pt idx="151">
                  <c:v>2136</c:v>
                </c:pt>
                <c:pt idx="152">
                  <c:v>8909</c:v>
                </c:pt>
                <c:pt idx="153">
                  <c:v>46324</c:v>
                </c:pt>
                <c:pt idx="154">
                  <c:v>12549</c:v>
                </c:pt>
                <c:pt idx="155">
                  <c:v>9468</c:v>
                </c:pt>
                <c:pt idx="156">
                  <c:v>6247</c:v>
                </c:pt>
                <c:pt idx="157">
                  <c:v>15436</c:v>
                </c:pt>
                <c:pt idx="158">
                  <c:v>17393</c:v>
                </c:pt>
                <c:pt idx="159">
                  <c:v>3537</c:v>
                </c:pt>
                <c:pt idx="160">
                  <c:v>2476</c:v>
                </c:pt>
                <c:pt idx="161">
                  <c:v>267054</c:v>
                </c:pt>
                <c:pt idx="162">
                  <c:v>68270</c:v>
                </c:pt>
                <c:pt idx="163">
                  <c:v>3197</c:v>
                </c:pt>
                <c:pt idx="164">
                  <c:v>19497</c:v>
                </c:pt>
                <c:pt idx="165">
                  <c:v>44170</c:v>
                </c:pt>
                <c:pt idx="166">
                  <c:v>4713</c:v>
                </c:pt>
                <c:pt idx="167">
                  <c:v>11067</c:v>
                </c:pt>
                <c:pt idx="168">
                  <c:v>8466</c:v>
                </c:pt>
                <c:pt idx="169">
                  <c:v>2769</c:v>
                </c:pt>
                <c:pt idx="170">
                  <c:v>9559</c:v>
                </c:pt>
                <c:pt idx="171">
                  <c:v>16028</c:v>
                </c:pt>
                <c:pt idx="172">
                  <c:v>5782</c:v>
                </c:pt>
                <c:pt idx="173">
                  <c:v>68670</c:v>
                </c:pt>
                <c:pt idx="174">
                  <c:v>1691</c:v>
                </c:pt>
                <c:pt idx="175">
                  <c:v>188868</c:v>
                </c:pt>
                <c:pt idx="176">
                  <c:v>1571</c:v>
                </c:pt>
                <c:pt idx="177">
                  <c:v>2982</c:v>
                </c:pt>
                <c:pt idx="178">
                  <c:v>2758</c:v>
                </c:pt>
                <c:pt idx="179">
                  <c:v>14282</c:v>
                </c:pt>
                <c:pt idx="180">
                  <c:v>347237</c:v>
                </c:pt>
                <c:pt idx="181">
                  <c:v>171602</c:v>
                </c:pt>
                <c:pt idx="182">
                  <c:v>149502</c:v>
                </c:pt>
                <c:pt idx="183">
                  <c:v>2791</c:v>
                </c:pt>
                <c:pt idx="184">
                  <c:v>44582</c:v>
                </c:pt>
                <c:pt idx="185">
                  <c:v>4683</c:v>
                </c:pt>
                <c:pt idx="186">
                  <c:v>4739</c:v>
                </c:pt>
                <c:pt idx="187">
                  <c:v>10951</c:v>
                </c:pt>
                <c:pt idx="188">
                  <c:v>11362</c:v>
                </c:pt>
                <c:pt idx="189">
                  <c:v>4800</c:v>
                </c:pt>
                <c:pt idx="190">
                  <c:v>5737</c:v>
                </c:pt>
                <c:pt idx="191">
                  <c:v>11869</c:v>
                </c:pt>
                <c:pt idx="192">
                  <c:v>17640</c:v>
                </c:pt>
                <c:pt idx="193">
                  <c:v>20637</c:v>
                </c:pt>
                <c:pt idx="194">
                  <c:v>10964</c:v>
                </c:pt>
                <c:pt idx="195">
                  <c:v>2017</c:v>
                </c:pt>
                <c:pt idx="196">
                  <c:v>6672</c:v>
                </c:pt>
                <c:pt idx="197">
                  <c:v>32654</c:v>
                </c:pt>
                <c:pt idx="198">
                  <c:v>28978</c:v>
                </c:pt>
                <c:pt idx="199">
                  <c:v>120417</c:v>
                </c:pt>
                <c:pt idx="200">
                  <c:v>8466</c:v>
                </c:pt>
                <c:pt idx="201">
                  <c:v>17551</c:v>
                </c:pt>
                <c:pt idx="202">
                  <c:v>39216</c:v>
                </c:pt>
                <c:pt idx="203">
                  <c:v>315563</c:v>
                </c:pt>
                <c:pt idx="204">
                  <c:v>1349113</c:v>
                </c:pt>
                <c:pt idx="205">
                  <c:v>21081</c:v>
                </c:pt>
                <c:pt idx="206">
                  <c:v>7546</c:v>
                </c:pt>
                <c:pt idx="207">
                  <c:v>40287</c:v>
                </c:pt>
                <c:pt idx="208">
                  <c:v>5179</c:v>
                </c:pt>
                <c:pt idx="209">
                  <c:v>6776</c:v>
                </c:pt>
                <c:pt idx="210">
                  <c:v>9397</c:v>
                </c:pt>
                <c:pt idx="211">
                  <c:v>14012</c:v>
                </c:pt>
                <c:pt idx="212">
                  <c:v>222186</c:v>
                </c:pt>
                <c:pt idx="213">
                  <c:v>11343</c:v>
                </c:pt>
                <c:pt idx="214">
                  <c:v>6434</c:v>
                </c:pt>
                <c:pt idx="215">
                  <c:v>8484</c:v>
                </c:pt>
                <c:pt idx="216">
                  <c:v>34226</c:v>
                </c:pt>
                <c:pt idx="217">
                  <c:v>7540</c:v>
                </c:pt>
                <c:pt idx="218">
                  <c:v>12096</c:v>
                </c:pt>
                <c:pt idx="219">
                  <c:v>58715</c:v>
                </c:pt>
                <c:pt idx="220">
                  <c:v>77566</c:v>
                </c:pt>
                <c:pt idx="221">
                  <c:v>8112</c:v>
                </c:pt>
                <c:pt idx="222">
                  <c:v>8103</c:v>
                </c:pt>
                <c:pt idx="223">
                  <c:v>30073</c:v>
                </c:pt>
                <c:pt idx="224">
                  <c:v>9443</c:v>
                </c:pt>
                <c:pt idx="225">
                  <c:v>24596</c:v>
                </c:pt>
                <c:pt idx="226">
                  <c:v>30644</c:v>
                </c:pt>
                <c:pt idx="227">
                  <c:v>10656</c:v>
                </c:pt>
                <c:pt idx="228">
                  <c:v>26540</c:v>
                </c:pt>
                <c:pt idx="229">
                  <c:v>33354</c:v>
                </c:pt>
                <c:pt idx="230">
                  <c:v>239602</c:v>
                </c:pt>
                <c:pt idx="231">
                  <c:v>4931</c:v>
                </c:pt>
                <c:pt idx="232">
                  <c:v>3951</c:v>
                </c:pt>
                <c:pt idx="233">
                  <c:v>3933</c:v>
                </c:pt>
                <c:pt idx="234">
                  <c:v>14766</c:v>
                </c:pt>
                <c:pt idx="235">
                  <c:v>34913</c:v>
                </c:pt>
                <c:pt idx="236">
                  <c:v>7177</c:v>
                </c:pt>
                <c:pt idx="237">
                  <c:v>5178</c:v>
                </c:pt>
                <c:pt idx="238">
                  <c:v>4299</c:v>
                </c:pt>
                <c:pt idx="239">
                  <c:v>15932</c:v>
                </c:pt>
                <c:pt idx="240">
                  <c:v>23264</c:v>
                </c:pt>
                <c:pt idx="241">
                  <c:v>8248</c:v>
                </c:pt>
                <c:pt idx="242">
                  <c:v>7878</c:v>
                </c:pt>
                <c:pt idx="243">
                  <c:v>17879</c:v>
                </c:pt>
                <c:pt idx="244">
                  <c:v>15246</c:v>
                </c:pt>
                <c:pt idx="245">
                  <c:v>3703</c:v>
                </c:pt>
                <c:pt idx="246">
                  <c:v>98629</c:v>
                </c:pt>
                <c:pt idx="247">
                  <c:v>3341</c:v>
                </c:pt>
                <c:pt idx="248">
                  <c:v>170927</c:v>
                </c:pt>
                <c:pt idx="249">
                  <c:v>160070</c:v>
                </c:pt>
                <c:pt idx="250">
                  <c:v>93570</c:v>
                </c:pt>
                <c:pt idx="251">
                  <c:v>229502</c:v>
                </c:pt>
                <c:pt idx="252">
                  <c:v>73844</c:v>
                </c:pt>
                <c:pt idx="253">
                  <c:v>4186</c:v>
                </c:pt>
                <c:pt idx="254">
                  <c:v>15165</c:v>
                </c:pt>
                <c:pt idx="255">
                  <c:v>4802</c:v>
                </c:pt>
                <c:pt idx="256">
                  <c:v>13618</c:v>
                </c:pt>
                <c:pt idx="257">
                  <c:v>360657</c:v>
                </c:pt>
                <c:pt idx="258">
                  <c:v>50379</c:v>
                </c:pt>
                <c:pt idx="259">
                  <c:v>17062</c:v>
                </c:pt>
                <c:pt idx="260">
                  <c:v>116503</c:v>
                </c:pt>
                <c:pt idx="261">
                  <c:v>20158</c:v>
                </c:pt>
                <c:pt idx="262">
                  <c:v>26526</c:v>
                </c:pt>
                <c:pt idx="263">
                  <c:v>17589</c:v>
                </c:pt>
                <c:pt idx="264">
                  <c:v>6405</c:v>
                </c:pt>
                <c:pt idx="265">
                  <c:v>7853</c:v>
                </c:pt>
                <c:pt idx="266">
                  <c:v>170157</c:v>
                </c:pt>
                <c:pt idx="267">
                  <c:v>57031</c:v>
                </c:pt>
                <c:pt idx="268">
                  <c:v>41414</c:v>
                </c:pt>
                <c:pt idx="269">
                  <c:v>42747</c:v>
                </c:pt>
                <c:pt idx="270">
                  <c:v>6917</c:v>
                </c:pt>
                <c:pt idx="271">
                  <c:v>76563</c:v>
                </c:pt>
                <c:pt idx="272">
                  <c:v>229851</c:v>
                </c:pt>
                <c:pt idx="273">
                  <c:v>6728</c:v>
                </c:pt>
                <c:pt idx="274">
                  <c:v>17900</c:v>
                </c:pt>
                <c:pt idx="275">
                  <c:v>54204</c:v>
                </c:pt>
                <c:pt idx="276">
                  <c:v>49110</c:v>
                </c:pt>
                <c:pt idx="277">
                  <c:v>6305</c:v>
                </c:pt>
                <c:pt idx="278">
                  <c:v>121492</c:v>
                </c:pt>
                <c:pt idx="279">
                  <c:v>42904</c:v>
                </c:pt>
                <c:pt idx="280">
                  <c:v>28540</c:v>
                </c:pt>
                <c:pt idx="281">
                  <c:v>146338</c:v>
                </c:pt>
                <c:pt idx="282">
                  <c:v>3202</c:v>
                </c:pt>
                <c:pt idx="283">
                  <c:v>12947</c:v>
                </c:pt>
                <c:pt idx="284">
                  <c:v>36198</c:v>
                </c:pt>
                <c:pt idx="285">
                  <c:v>4468</c:v>
                </c:pt>
                <c:pt idx="286">
                  <c:v>3237</c:v>
                </c:pt>
                <c:pt idx="287">
                  <c:v>409497</c:v>
                </c:pt>
                <c:pt idx="288">
                  <c:v>20353</c:v>
                </c:pt>
                <c:pt idx="289">
                  <c:v>31027</c:v>
                </c:pt>
                <c:pt idx="290">
                  <c:v>19192</c:v>
                </c:pt>
                <c:pt idx="291">
                  <c:v>4733</c:v>
                </c:pt>
                <c:pt idx="292">
                  <c:v>4943</c:v>
                </c:pt>
                <c:pt idx="293">
                  <c:v>27890</c:v>
                </c:pt>
                <c:pt idx="294">
                  <c:v>7150</c:v>
                </c:pt>
                <c:pt idx="295">
                  <c:v>11156</c:v>
                </c:pt>
                <c:pt idx="296">
                  <c:v>101184</c:v>
                </c:pt>
                <c:pt idx="297">
                  <c:v>67185</c:v>
                </c:pt>
                <c:pt idx="298">
                  <c:v>300911</c:v>
                </c:pt>
                <c:pt idx="299">
                  <c:v>7695</c:v>
                </c:pt>
                <c:pt idx="300">
                  <c:v>77021</c:v>
                </c:pt>
                <c:pt idx="301">
                  <c:v>87980</c:v>
                </c:pt>
                <c:pt idx="302">
                  <c:v>2270</c:v>
                </c:pt>
                <c:pt idx="303">
                  <c:v>45922</c:v>
                </c:pt>
                <c:pt idx="304">
                  <c:v>2381</c:v>
                </c:pt>
                <c:pt idx="305">
                  <c:v>21461</c:v>
                </c:pt>
                <c:pt idx="306">
                  <c:v>5633</c:v>
                </c:pt>
                <c:pt idx="307">
                  <c:v>4573</c:v>
                </c:pt>
                <c:pt idx="308">
                  <c:v>2705</c:v>
                </c:pt>
                <c:pt idx="309">
                  <c:v>14021</c:v>
                </c:pt>
                <c:pt idx="310">
                  <c:v>17111</c:v>
                </c:pt>
                <c:pt idx="311">
                  <c:v>8086</c:v>
                </c:pt>
                <c:pt idx="312">
                  <c:v>3736</c:v>
                </c:pt>
                <c:pt idx="313">
                  <c:v>3185</c:v>
                </c:pt>
                <c:pt idx="314">
                  <c:v>46567</c:v>
                </c:pt>
                <c:pt idx="315">
                  <c:v>95601</c:v>
                </c:pt>
                <c:pt idx="316">
                  <c:v>9714</c:v>
                </c:pt>
                <c:pt idx="317">
                  <c:v>5611</c:v>
                </c:pt>
                <c:pt idx="318">
                  <c:v>13981</c:v>
                </c:pt>
                <c:pt idx="319">
                  <c:v>2949</c:v>
                </c:pt>
                <c:pt idx="320">
                  <c:v>2140</c:v>
                </c:pt>
                <c:pt idx="321">
                  <c:v>4087</c:v>
                </c:pt>
                <c:pt idx="322">
                  <c:v>26123</c:v>
                </c:pt>
                <c:pt idx="323">
                  <c:v>235234</c:v>
                </c:pt>
                <c:pt idx="324">
                  <c:v>82307</c:v>
                </c:pt>
                <c:pt idx="325">
                  <c:v>462005</c:v>
                </c:pt>
                <c:pt idx="326">
                  <c:v>5302</c:v>
                </c:pt>
                <c:pt idx="327">
                  <c:v>3892</c:v>
                </c:pt>
                <c:pt idx="328">
                  <c:v>1926</c:v>
                </c:pt>
                <c:pt idx="329">
                  <c:v>21973</c:v>
                </c:pt>
                <c:pt idx="330">
                  <c:v>12812</c:v>
                </c:pt>
                <c:pt idx="331">
                  <c:v>3045</c:v>
                </c:pt>
                <c:pt idx="332">
                  <c:v>20288</c:v>
                </c:pt>
                <c:pt idx="333">
                  <c:v>29315</c:v>
                </c:pt>
                <c:pt idx="334">
                  <c:v>18130</c:v>
                </c:pt>
                <c:pt idx="335">
                  <c:v>58760</c:v>
                </c:pt>
                <c:pt idx="336">
                  <c:v>4758</c:v>
                </c:pt>
                <c:pt idx="337">
                  <c:v>68994</c:v>
                </c:pt>
                <c:pt idx="338">
                  <c:v>149396</c:v>
                </c:pt>
                <c:pt idx="339">
                  <c:v>92365</c:v>
                </c:pt>
                <c:pt idx="340">
                  <c:v>433901</c:v>
                </c:pt>
                <c:pt idx="341">
                  <c:v>3470</c:v>
                </c:pt>
                <c:pt idx="342">
                  <c:v>54257</c:v>
                </c:pt>
                <c:pt idx="343">
                  <c:v>7871</c:v>
                </c:pt>
                <c:pt idx="344">
                  <c:v>49979</c:v>
                </c:pt>
                <c:pt idx="345">
                  <c:v>24393</c:v>
                </c:pt>
                <c:pt idx="346">
                  <c:v>19234</c:v>
                </c:pt>
                <c:pt idx="347">
                  <c:v>4190</c:v>
                </c:pt>
                <c:pt idx="348">
                  <c:v>57240</c:v>
                </c:pt>
                <c:pt idx="349">
                  <c:v>4549</c:v>
                </c:pt>
                <c:pt idx="350">
                  <c:v>2249</c:v>
                </c:pt>
                <c:pt idx="351">
                  <c:v>32220</c:v>
                </c:pt>
                <c:pt idx="352">
                  <c:v>13232</c:v>
                </c:pt>
                <c:pt idx="353">
                  <c:v>4676</c:v>
                </c:pt>
                <c:pt idx="354">
                  <c:v>4453</c:v>
                </c:pt>
                <c:pt idx="355">
                  <c:v>3049</c:v>
                </c:pt>
                <c:pt idx="356">
                  <c:v>4746</c:v>
                </c:pt>
                <c:pt idx="357">
                  <c:v>6754</c:v>
                </c:pt>
                <c:pt idx="358">
                  <c:v>18121</c:v>
                </c:pt>
                <c:pt idx="359">
                  <c:v>8999</c:v>
                </c:pt>
                <c:pt idx="360">
                  <c:v>11398</c:v>
                </c:pt>
                <c:pt idx="361">
                  <c:v>4994</c:v>
                </c:pt>
                <c:pt idx="362">
                  <c:v>6733</c:v>
                </c:pt>
                <c:pt idx="363">
                  <c:v>9504</c:v>
                </c:pt>
                <c:pt idx="364">
                  <c:v>1978</c:v>
                </c:pt>
                <c:pt idx="365">
                  <c:v>1239</c:v>
                </c:pt>
                <c:pt idx="366">
                  <c:v>10755</c:v>
                </c:pt>
                <c:pt idx="367">
                  <c:v>21071</c:v>
                </c:pt>
                <c:pt idx="368">
                  <c:v>2304</c:v>
                </c:pt>
                <c:pt idx="369">
                  <c:v>3745</c:v>
                </c:pt>
                <c:pt idx="370">
                  <c:v>3953</c:v>
                </c:pt>
                <c:pt idx="371">
                  <c:v>58227</c:v>
                </c:pt>
                <c:pt idx="372">
                  <c:v>5527</c:v>
                </c:pt>
                <c:pt idx="373">
                  <c:v>40225</c:v>
                </c:pt>
                <c:pt idx="374">
                  <c:v>7341</c:v>
                </c:pt>
                <c:pt idx="375">
                  <c:v>4308</c:v>
                </c:pt>
                <c:pt idx="376">
                  <c:v>54037</c:v>
                </c:pt>
                <c:pt idx="377">
                  <c:v>4286</c:v>
                </c:pt>
                <c:pt idx="378">
                  <c:v>6473</c:v>
                </c:pt>
                <c:pt idx="379">
                  <c:v>6731</c:v>
                </c:pt>
                <c:pt idx="380">
                  <c:v>43306</c:v>
                </c:pt>
                <c:pt idx="381">
                  <c:v>697886</c:v>
                </c:pt>
                <c:pt idx="382">
                  <c:v>2616</c:v>
                </c:pt>
                <c:pt idx="383">
                  <c:v>32709</c:v>
                </c:pt>
                <c:pt idx="384">
                  <c:v>111813</c:v>
                </c:pt>
                <c:pt idx="385">
                  <c:v>8440</c:v>
                </c:pt>
                <c:pt idx="386">
                  <c:v>9897</c:v>
                </c:pt>
                <c:pt idx="387">
                  <c:v>14086</c:v>
                </c:pt>
                <c:pt idx="388">
                  <c:v>12542</c:v>
                </c:pt>
                <c:pt idx="389">
                  <c:v>12730</c:v>
                </c:pt>
                <c:pt idx="390">
                  <c:v>9496</c:v>
                </c:pt>
                <c:pt idx="391">
                  <c:v>22196</c:v>
                </c:pt>
                <c:pt idx="392">
                  <c:v>15619</c:v>
                </c:pt>
                <c:pt idx="393">
                  <c:v>45255</c:v>
                </c:pt>
                <c:pt idx="394">
                  <c:v>18206</c:v>
                </c:pt>
                <c:pt idx="395">
                  <c:v>19730</c:v>
                </c:pt>
                <c:pt idx="396">
                  <c:v>4051</c:v>
                </c:pt>
                <c:pt idx="397">
                  <c:v>11073</c:v>
                </c:pt>
                <c:pt idx="398">
                  <c:v>6369</c:v>
                </c:pt>
                <c:pt idx="399">
                  <c:v>6259</c:v>
                </c:pt>
                <c:pt idx="400">
                  <c:v>19537</c:v>
                </c:pt>
                <c:pt idx="401">
                  <c:v>2150</c:v>
                </c:pt>
                <c:pt idx="402">
                  <c:v>14351</c:v>
                </c:pt>
                <c:pt idx="403">
                  <c:v>7147</c:v>
                </c:pt>
                <c:pt idx="404">
                  <c:v>1841</c:v>
                </c:pt>
                <c:pt idx="405">
                  <c:v>8953</c:v>
                </c:pt>
                <c:pt idx="406">
                  <c:v>102499</c:v>
                </c:pt>
                <c:pt idx="407">
                  <c:v>45708</c:v>
                </c:pt>
                <c:pt idx="408">
                  <c:v>6078</c:v>
                </c:pt>
                <c:pt idx="409">
                  <c:v>2547</c:v>
                </c:pt>
                <c:pt idx="410">
                  <c:v>16645</c:v>
                </c:pt>
                <c:pt idx="411">
                  <c:v>46598</c:v>
                </c:pt>
                <c:pt idx="412">
                  <c:v>3087</c:v>
                </c:pt>
                <c:pt idx="413">
                  <c:v>11136</c:v>
                </c:pt>
                <c:pt idx="414">
                  <c:v>62738</c:v>
                </c:pt>
                <c:pt idx="415">
                  <c:v>25790</c:v>
                </c:pt>
                <c:pt idx="416">
                  <c:v>8410</c:v>
                </c:pt>
                <c:pt idx="417">
                  <c:v>66572</c:v>
                </c:pt>
                <c:pt idx="418">
                  <c:v>5846</c:v>
                </c:pt>
                <c:pt idx="419">
                  <c:v>55092</c:v>
                </c:pt>
                <c:pt idx="420">
                  <c:v>28718</c:v>
                </c:pt>
                <c:pt idx="421">
                  <c:v>164000</c:v>
                </c:pt>
                <c:pt idx="422">
                  <c:v>16656</c:v>
                </c:pt>
                <c:pt idx="423">
                  <c:v>14763</c:v>
                </c:pt>
                <c:pt idx="424">
                  <c:v>3693</c:v>
                </c:pt>
                <c:pt idx="425">
                  <c:v>13976</c:v>
                </c:pt>
                <c:pt idx="426">
                  <c:v>26991</c:v>
                </c:pt>
                <c:pt idx="427">
                  <c:v>397322</c:v>
                </c:pt>
                <c:pt idx="428">
                  <c:v>29790</c:v>
                </c:pt>
                <c:pt idx="429">
                  <c:v>24973</c:v>
                </c:pt>
                <c:pt idx="430">
                  <c:v>11323</c:v>
                </c:pt>
                <c:pt idx="431">
                  <c:v>18174</c:v>
                </c:pt>
                <c:pt idx="432">
                  <c:v>27021</c:v>
                </c:pt>
                <c:pt idx="433">
                  <c:v>75474</c:v>
                </c:pt>
                <c:pt idx="434">
                  <c:v>13335</c:v>
                </c:pt>
                <c:pt idx="435">
                  <c:v>38889</c:v>
                </c:pt>
                <c:pt idx="436">
                  <c:v>5067</c:v>
                </c:pt>
                <c:pt idx="437">
                  <c:v>3488</c:v>
                </c:pt>
                <c:pt idx="438">
                  <c:v>5935</c:v>
                </c:pt>
                <c:pt idx="439">
                  <c:v>21674</c:v>
                </c:pt>
                <c:pt idx="440">
                  <c:v>3480</c:v>
                </c:pt>
                <c:pt idx="441">
                  <c:v>47638</c:v>
                </c:pt>
                <c:pt idx="442">
                  <c:v>4519</c:v>
                </c:pt>
                <c:pt idx="443">
                  <c:v>2594</c:v>
                </c:pt>
                <c:pt idx="444">
                  <c:v>4240</c:v>
                </c:pt>
                <c:pt idx="445">
                  <c:v>9565</c:v>
                </c:pt>
                <c:pt idx="446">
                  <c:v>52507</c:v>
                </c:pt>
                <c:pt idx="447">
                  <c:v>55432</c:v>
                </c:pt>
                <c:pt idx="448">
                  <c:v>23360</c:v>
                </c:pt>
                <c:pt idx="449">
                  <c:v>17002</c:v>
                </c:pt>
                <c:pt idx="450">
                  <c:v>115488</c:v>
                </c:pt>
                <c:pt idx="451">
                  <c:v>3768</c:v>
                </c:pt>
                <c:pt idx="452">
                  <c:v>20516</c:v>
                </c:pt>
                <c:pt idx="453">
                  <c:v>310024</c:v>
                </c:pt>
                <c:pt idx="454">
                  <c:v>5126</c:v>
                </c:pt>
                <c:pt idx="455">
                  <c:v>4155</c:v>
                </c:pt>
                <c:pt idx="456">
                  <c:v>13420</c:v>
                </c:pt>
                <c:pt idx="457">
                  <c:v>43897</c:v>
                </c:pt>
                <c:pt idx="458">
                  <c:v>225271</c:v>
                </c:pt>
                <c:pt idx="459">
                  <c:v>39544</c:v>
                </c:pt>
                <c:pt idx="460">
                  <c:v>39506</c:v>
                </c:pt>
                <c:pt idx="461">
                  <c:v>3680</c:v>
                </c:pt>
                <c:pt idx="462">
                  <c:v>13893</c:v>
                </c:pt>
                <c:pt idx="463">
                  <c:v>3267</c:v>
                </c:pt>
                <c:pt idx="464">
                  <c:v>12949</c:v>
                </c:pt>
                <c:pt idx="465">
                  <c:v>6530</c:v>
                </c:pt>
                <c:pt idx="466">
                  <c:v>9054</c:v>
                </c:pt>
                <c:pt idx="467">
                  <c:v>29821</c:v>
                </c:pt>
                <c:pt idx="468">
                  <c:v>3908</c:v>
                </c:pt>
                <c:pt idx="469">
                  <c:v>19985</c:v>
                </c:pt>
                <c:pt idx="470">
                  <c:v>9042</c:v>
                </c:pt>
                <c:pt idx="471">
                  <c:v>56430</c:v>
                </c:pt>
                <c:pt idx="472">
                  <c:v>7384</c:v>
                </c:pt>
                <c:pt idx="473">
                  <c:v>3390</c:v>
                </c:pt>
                <c:pt idx="474">
                  <c:v>13060</c:v>
                </c:pt>
                <c:pt idx="475">
                  <c:v>17220</c:v>
                </c:pt>
                <c:pt idx="476">
                  <c:v>4644</c:v>
                </c:pt>
                <c:pt idx="477">
                  <c:v>7697</c:v>
                </c:pt>
                <c:pt idx="478">
                  <c:v>121848</c:v>
                </c:pt>
                <c:pt idx="479">
                  <c:v>682302</c:v>
                </c:pt>
                <c:pt idx="480">
                  <c:v>4571</c:v>
                </c:pt>
                <c:pt idx="481">
                  <c:v>2243</c:v>
                </c:pt>
                <c:pt idx="482">
                  <c:v>3618</c:v>
                </c:pt>
                <c:pt idx="483">
                  <c:v>10823</c:v>
                </c:pt>
                <c:pt idx="484">
                  <c:v>10098</c:v>
                </c:pt>
                <c:pt idx="485">
                  <c:v>202952</c:v>
                </c:pt>
                <c:pt idx="486">
                  <c:v>49408</c:v>
                </c:pt>
                <c:pt idx="487">
                  <c:v>33935</c:v>
                </c:pt>
                <c:pt idx="488">
                  <c:v>12086</c:v>
                </c:pt>
                <c:pt idx="489">
                  <c:v>5792</c:v>
                </c:pt>
                <c:pt idx="490">
                  <c:v>17795</c:v>
                </c:pt>
                <c:pt idx="491">
                  <c:v>10512</c:v>
                </c:pt>
                <c:pt idx="492">
                  <c:v>3102</c:v>
                </c:pt>
                <c:pt idx="493">
                  <c:v>3046</c:v>
                </c:pt>
                <c:pt idx="494">
                  <c:v>5549</c:v>
                </c:pt>
                <c:pt idx="495">
                  <c:v>2453</c:v>
                </c:pt>
                <c:pt idx="496">
                  <c:v>6144</c:v>
                </c:pt>
                <c:pt idx="497">
                  <c:v>11641</c:v>
                </c:pt>
                <c:pt idx="498">
                  <c:v>16903</c:v>
                </c:pt>
                <c:pt idx="499">
                  <c:v>5222</c:v>
                </c:pt>
                <c:pt idx="500">
                  <c:v>8019</c:v>
                </c:pt>
                <c:pt idx="501">
                  <c:v>116191</c:v>
                </c:pt>
                <c:pt idx="502">
                  <c:v>9287</c:v>
                </c:pt>
                <c:pt idx="503">
                  <c:v>44397</c:v>
                </c:pt>
                <c:pt idx="504">
                  <c:v>4174</c:v>
                </c:pt>
                <c:pt idx="505">
                  <c:v>15331</c:v>
                </c:pt>
                <c:pt idx="506">
                  <c:v>5999</c:v>
                </c:pt>
                <c:pt idx="507">
                  <c:v>14667</c:v>
                </c:pt>
                <c:pt idx="508">
                  <c:v>191889</c:v>
                </c:pt>
                <c:pt idx="509">
                  <c:v>2134</c:v>
                </c:pt>
                <c:pt idx="510">
                  <c:v>4409</c:v>
                </c:pt>
                <c:pt idx="511">
                  <c:v>2110</c:v>
                </c:pt>
                <c:pt idx="512">
                  <c:v>33455</c:v>
                </c:pt>
                <c:pt idx="513">
                  <c:v>47148</c:v>
                </c:pt>
                <c:pt idx="514">
                  <c:v>5662</c:v>
                </c:pt>
                <c:pt idx="515">
                  <c:v>31802</c:v>
                </c:pt>
                <c:pt idx="516">
                  <c:v>25637</c:v>
                </c:pt>
                <c:pt idx="517">
                  <c:v>56014</c:v>
                </c:pt>
                <c:pt idx="518">
                  <c:v>8758</c:v>
                </c:pt>
                <c:pt idx="519">
                  <c:v>6021</c:v>
                </c:pt>
                <c:pt idx="520">
                  <c:v>2945</c:v>
                </c:pt>
                <c:pt idx="521">
                  <c:v>2544</c:v>
                </c:pt>
                <c:pt idx="522">
                  <c:v>27590</c:v>
                </c:pt>
                <c:pt idx="523">
                  <c:v>26067</c:v>
                </c:pt>
                <c:pt idx="524">
                  <c:v>1536</c:v>
                </c:pt>
                <c:pt idx="525">
                  <c:v>1555</c:v>
                </c:pt>
                <c:pt idx="526">
                  <c:v>131887</c:v>
                </c:pt>
                <c:pt idx="527">
                  <c:v>21030</c:v>
                </c:pt>
                <c:pt idx="528">
                  <c:v>715231</c:v>
                </c:pt>
                <c:pt idx="529">
                  <c:v>6829</c:v>
                </c:pt>
                <c:pt idx="530">
                  <c:v>22801</c:v>
                </c:pt>
                <c:pt idx="531">
                  <c:v>8285</c:v>
                </c:pt>
                <c:pt idx="532">
                  <c:v>6029</c:v>
                </c:pt>
                <c:pt idx="533">
                  <c:v>6800</c:v>
                </c:pt>
                <c:pt idx="534">
                  <c:v>3057</c:v>
                </c:pt>
                <c:pt idx="535">
                  <c:v>434742</c:v>
                </c:pt>
                <c:pt idx="536">
                  <c:v>4687</c:v>
                </c:pt>
                <c:pt idx="537">
                  <c:v>10034</c:v>
                </c:pt>
                <c:pt idx="538">
                  <c:v>3681</c:v>
                </c:pt>
                <c:pt idx="539">
                  <c:v>3411</c:v>
                </c:pt>
                <c:pt idx="540">
                  <c:v>13810</c:v>
                </c:pt>
                <c:pt idx="541">
                  <c:v>28742</c:v>
                </c:pt>
                <c:pt idx="542">
                  <c:v>43790</c:v>
                </c:pt>
                <c:pt idx="543">
                  <c:v>122643</c:v>
                </c:pt>
                <c:pt idx="544">
                  <c:v>13053</c:v>
                </c:pt>
                <c:pt idx="545">
                  <c:v>17115</c:v>
                </c:pt>
                <c:pt idx="546">
                  <c:v>6228</c:v>
                </c:pt>
                <c:pt idx="547">
                  <c:v>40220</c:v>
                </c:pt>
                <c:pt idx="548">
                  <c:v>659871</c:v>
                </c:pt>
                <c:pt idx="549">
                  <c:v>7733</c:v>
                </c:pt>
                <c:pt idx="550">
                  <c:v>273007</c:v>
                </c:pt>
                <c:pt idx="551">
                  <c:v>290769</c:v>
                </c:pt>
                <c:pt idx="552">
                  <c:v>3836</c:v>
                </c:pt>
                <c:pt idx="553">
                  <c:v>10895</c:v>
                </c:pt>
                <c:pt idx="554">
                  <c:v>827437</c:v>
                </c:pt>
                <c:pt idx="555">
                  <c:v>159608</c:v>
                </c:pt>
                <c:pt idx="556">
                  <c:v>246088</c:v>
                </c:pt>
                <c:pt idx="557">
                  <c:v>2850</c:v>
                </c:pt>
                <c:pt idx="558">
                  <c:v>50921</c:v>
                </c:pt>
                <c:pt idx="559">
                  <c:v>8885</c:v>
                </c:pt>
                <c:pt idx="560">
                  <c:v>4181</c:v>
                </c:pt>
                <c:pt idx="561">
                  <c:v>54734</c:v>
                </c:pt>
                <c:pt idx="562">
                  <c:v>450657</c:v>
                </c:pt>
                <c:pt idx="563">
                  <c:v>703219</c:v>
                </c:pt>
                <c:pt idx="564">
                  <c:v>90089</c:v>
                </c:pt>
                <c:pt idx="565">
                  <c:v>2601</c:v>
                </c:pt>
                <c:pt idx="566">
                  <c:v>1904</c:v>
                </c:pt>
                <c:pt idx="567">
                  <c:v>2132</c:v>
                </c:pt>
                <c:pt idx="568">
                  <c:v>15465</c:v>
                </c:pt>
                <c:pt idx="569">
                  <c:v>10740</c:v>
                </c:pt>
                <c:pt idx="570">
                  <c:v>40692</c:v>
                </c:pt>
                <c:pt idx="571">
                  <c:v>32910</c:v>
                </c:pt>
                <c:pt idx="572">
                  <c:v>12106920</c:v>
                </c:pt>
                <c:pt idx="573">
                  <c:v>34898</c:v>
                </c:pt>
                <c:pt idx="574">
                  <c:v>7624</c:v>
                </c:pt>
                <c:pt idx="575">
                  <c:v>88473</c:v>
                </c:pt>
                <c:pt idx="576">
                  <c:v>85538</c:v>
                </c:pt>
                <c:pt idx="577">
                  <c:v>12317</c:v>
                </c:pt>
                <c:pt idx="578">
                  <c:v>15225</c:v>
                </c:pt>
                <c:pt idx="579">
                  <c:v>360380</c:v>
                </c:pt>
                <c:pt idx="580">
                  <c:v>12251</c:v>
                </c:pt>
                <c:pt idx="581">
                  <c:v>16159</c:v>
                </c:pt>
                <c:pt idx="582">
                  <c:v>279634</c:v>
                </c:pt>
                <c:pt idx="583">
                  <c:v>6193</c:v>
                </c:pt>
                <c:pt idx="584">
                  <c:v>13111</c:v>
                </c:pt>
                <c:pt idx="585">
                  <c:v>6255</c:v>
                </c:pt>
                <c:pt idx="586">
                  <c:v>5603</c:v>
                </c:pt>
                <c:pt idx="587">
                  <c:v>23267</c:v>
                </c:pt>
                <c:pt idx="588">
                  <c:v>25723</c:v>
                </c:pt>
                <c:pt idx="589">
                  <c:v>13062</c:v>
                </c:pt>
                <c:pt idx="590">
                  <c:v>7973</c:v>
                </c:pt>
                <c:pt idx="591">
                  <c:v>2823</c:v>
                </c:pt>
                <c:pt idx="592">
                  <c:v>56951</c:v>
                </c:pt>
                <c:pt idx="593">
                  <c:v>23240</c:v>
                </c:pt>
                <c:pt idx="594">
                  <c:v>5715</c:v>
                </c:pt>
                <c:pt idx="595">
                  <c:v>7302</c:v>
                </c:pt>
                <c:pt idx="596">
                  <c:v>14547</c:v>
                </c:pt>
                <c:pt idx="597">
                  <c:v>118939</c:v>
                </c:pt>
                <c:pt idx="598">
                  <c:v>307953</c:v>
                </c:pt>
                <c:pt idx="599">
                  <c:v>4677</c:v>
                </c:pt>
                <c:pt idx="600">
                  <c:v>22914</c:v>
                </c:pt>
                <c:pt idx="601">
                  <c:v>9227</c:v>
                </c:pt>
                <c:pt idx="602">
                  <c:v>41022</c:v>
                </c:pt>
                <c:pt idx="603">
                  <c:v>2690</c:v>
                </c:pt>
                <c:pt idx="604">
                  <c:v>2395</c:v>
                </c:pt>
                <c:pt idx="605">
                  <c:v>9934</c:v>
                </c:pt>
                <c:pt idx="606">
                  <c:v>1691</c:v>
                </c:pt>
                <c:pt idx="607">
                  <c:v>45904</c:v>
                </c:pt>
                <c:pt idx="608">
                  <c:v>5767</c:v>
                </c:pt>
                <c:pt idx="609">
                  <c:v>6689</c:v>
                </c:pt>
                <c:pt idx="610">
                  <c:v>15321</c:v>
                </c:pt>
                <c:pt idx="611">
                  <c:v>65758</c:v>
                </c:pt>
                <c:pt idx="612">
                  <c:v>2016</c:v>
                </c:pt>
                <c:pt idx="613">
                  <c:v>1827</c:v>
                </c:pt>
                <c:pt idx="614">
                  <c:v>6080</c:v>
                </c:pt>
                <c:pt idx="615">
                  <c:v>88313</c:v>
                </c:pt>
                <c:pt idx="616">
                  <c:v>4734</c:v>
                </c:pt>
                <c:pt idx="617">
                  <c:v>10047</c:v>
                </c:pt>
                <c:pt idx="618">
                  <c:v>1793</c:v>
                </c:pt>
                <c:pt idx="619">
                  <c:v>1207</c:v>
                </c:pt>
                <c:pt idx="620">
                  <c:v>13655</c:v>
                </c:pt>
                <c:pt idx="621">
                  <c:v>9148</c:v>
                </c:pt>
                <c:pt idx="622">
                  <c:v>12800</c:v>
                </c:pt>
                <c:pt idx="623">
                  <c:v>124024</c:v>
                </c:pt>
                <c:pt idx="624">
                  <c:v>25632</c:v>
                </c:pt>
                <c:pt idx="625">
                  <c:v>10143</c:v>
                </c:pt>
                <c:pt idx="626">
                  <c:v>50346</c:v>
                </c:pt>
                <c:pt idx="627">
                  <c:v>42310</c:v>
                </c:pt>
                <c:pt idx="628">
                  <c:v>10963</c:v>
                </c:pt>
                <c:pt idx="629">
                  <c:v>75129</c:v>
                </c:pt>
                <c:pt idx="630">
                  <c:v>18654</c:v>
                </c:pt>
                <c:pt idx="631">
                  <c:v>8335</c:v>
                </c:pt>
                <c:pt idx="632">
                  <c:v>1833</c:v>
                </c:pt>
                <c:pt idx="633">
                  <c:v>119898</c:v>
                </c:pt>
                <c:pt idx="634">
                  <c:v>92768</c:v>
                </c:pt>
                <c:pt idx="635">
                  <c:v>118917</c:v>
                </c:pt>
                <c:pt idx="636">
                  <c:v>2636</c:v>
                </c:pt>
                <c:pt idx="637">
                  <c:v>8104</c:v>
                </c:pt>
                <c:pt idx="638">
                  <c:v>18509</c:v>
                </c:pt>
                <c:pt idx="639">
                  <c:v>6009</c:v>
                </c:pt>
                <c:pt idx="640">
                  <c:v>3268</c:v>
                </c:pt>
                <c:pt idx="641">
                  <c:v>3795</c:v>
                </c:pt>
                <c:pt idx="642">
                  <c:v>24813</c:v>
                </c:pt>
                <c:pt idx="643">
                  <c:v>5119</c:v>
                </c:pt>
                <c:pt idx="644">
                  <c:v>2583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1E9D-49E1-9F9D-CC247BDACFF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2018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Sheet1!$A$2:$A$646</c:f>
              <c:strCache>
                <c:ptCount val="645"/>
                <c:pt idx="0">
                  <c:v>Adamantina</c:v>
                </c:pt>
                <c:pt idx="1">
                  <c:v>Adolfo</c:v>
                </c:pt>
                <c:pt idx="2">
                  <c:v>Aguaí</c:v>
                </c:pt>
                <c:pt idx="3">
                  <c:v>Agudos</c:v>
                </c:pt>
                <c:pt idx="4">
                  <c:v>Alambari</c:v>
                </c:pt>
                <c:pt idx="5">
                  <c:v>Alfredo Marcondes</c:v>
                </c:pt>
                <c:pt idx="6">
                  <c:v>Altair</c:v>
                </c:pt>
                <c:pt idx="7">
                  <c:v>Altinópolis</c:v>
                </c:pt>
                <c:pt idx="8">
                  <c:v>Alto Alegre</c:v>
                </c:pt>
                <c:pt idx="9">
                  <c:v>Alumínio</c:v>
                </c:pt>
                <c:pt idx="10">
                  <c:v>Alvinlândia</c:v>
                </c:pt>
                <c:pt idx="11">
                  <c:v>Americana</c:v>
                </c:pt>
                <c:pt idx="12">
                  <c:v>Amparo</c:v>
                </c:pt>
                <c:pt idx="13">
                  <c:v>Américo Brasiliense</c:v>
                </c:pt>
                <c:pt idx="14">
                  <c:v>Américo de Campos</c:v>
                </c:pt>
                <c:pt idx="15">
                  <c:v>Analândia</c:v>
                </c:pt>
                <c:pt idx="16">
                  <c:v>Andradina</c:v>
                </c:pt>
                <c:pt idx="17">
                  <c:v>Angatuba</c:v>
                </c:pt>
                <c:pt idx="18">
                  <c:v>Anhembi</c:v>
                </c:pt>
                <c:pt idx="19">
                  <c:v>Anhumas</c:v>
                </c:pt>
                <c:pt idx="20">
                  <c:v>Aparecida</c:v>
                </c:pt>
                <c:pt idx="21">
                  <c:v>Aparecida d'Oeste</c:v>
                </c:pt>
                <c:pt idx="22">
                  <c:v>Apiaí</c:v>
                </c:pt>
                <c:pt idx="23">
                  <c:v>Aramina</c:v>
                </c:pt>
                <c:pt idx="24">
                  <c:v>Arandu</c:v>
                </c:pt>
                <c:pt idx="25">
                  <c:v>Arapeí</c:v>
                </c:pt>
                <c:pt idx="26">
                  <c:v>Araraquara</c:v>
                </c:pt>
                <c:pt idx="27">
                  <c:v>Araras</c:v>
                </c:pt>
                <c:pt idx="28">
                  <c:v>Araçariguama</c:v>
                </c:pt>
                <c:pt idx="29">
                  <c:v>Araçatuba</c:v>
                </c:pt>
                <c:pt idx="30">
                  <c:v>Araçoiaba da Serra</c:v>
                </c:pt>
                <c:pt idx="31">
                  <c:v>Arco-Íris</c:v>
                </c:pt>
                <c:pt idx="32">
                  <c:v>Arealva</c:v>
                </c:pt>
                <c:pt idx="33">
                  <c:v>Areias</c:v>
                </c:pt>
                <c:pt idx="34">
                  <c:v>Areiópolis</c:v>
                </c:pt>
                <c:pt idx="35">
                  <c:v>Ariranha</c:v>
                </c:pt>
                <c:pt idx="36">
                  <c:v>Artur Nogueira</c:v>
                </c:pt>
                <c:pt idx="37">
                  <c:v>Arujá</c:v>
                </c:pt>
                <c:pt idx="38">
                  <c:v>Aspásia</c:v>
                </c:pt>
                <c:pt idx="39">
                  <c:v>Assis</c:v>
                </c:pt>
                <c:pt idx="40">
                  <c:v>Atibaia</c:v>
                </c:pt>
                <c:pt idx="41">
                  <c:v>Auriflama</c:v>
                </c:pt>
                <c:pt idx="42">
                  <c:v>Avanhandava</c:v>
                </c:pt>
                <c:pt idx="43">
                  <c:v>Avaré</c:v>
                </c:pt>
                <c:pt idx="44">
                  <c:v>Avaí</c:v>
                </c:pt>
                <c:pt idx="45">
                  <c:v>Bady Bassitt</c:v>
                </c:pt>
                <c:pt idx="46">
                  <c:v>Balbinos</c:v>
                </c:pt>
                <c:pt idx="47">
                  <c:v>Bananal</c:v>
                </c:pt>
                <c:pt idx="48">
                  <c:v>Barbosa</c:v>
                </c:pt>
                <c:pt idx="49">
                  <c:v>Bariri</c:v>
                </c:pt>
                <c:pt idx="50">
                  <c:v>Barra Bonita</c:v>
                </c:pt>
                <c:pt idx="51">
                  <c:v>Barra do Chapéu</c:v>
                </c:pt>
                <c:pt idx="52">
                  <c:v>Barra do Turvo</c:v>
                </c:pt>
                <c:pt idx="53">
                  <c:v>Barretos</c:v>
                </c:pt>
                <c:pt idx="54">
                  <c:v>Barrinha</c:v>
                </c:pt>
                <c:pt idx="55">
                  <c:v>Barueri</c:v>
                </c:pt>
                <c:pt idx="56">
                  <c:v>Barão de Antonina</c:v>
                </c:pt>
                <c:pt idx="57">
                  <c:v>Bastos</c:v>
                </c:pt>
                <c:pt idx="58">
                  <c:v>Batatais</c:v>
                </c:pt>
                <c:pt idx="59">
                  <c:v>Bauru</c:v>
                </c:pt>
                <c:pt idx="60">
                  <c:v>Bebedouro</c:v>
                </c:pt>
                <c:pt idx="61">
                  <c:v>Bento de Abreu</c:v>
                </c:pt>
                <c:pt idx="62">
                  <c:v>Bernardino de Campos</c:v>
                </c:pt>
                <c:pt idx="63">
                  <c:v>Bertioga</c:v>
                </c:pt>
                <c:pt idx="64">
                  <c:v>Bilac</c:v>
                </c:pt>
                <c:pt idx="65">
                  <c:v>Birigui</c:v>
                </c:pt>
                <c:pt idx="66">
                  <c:v>Biritiba Mirim</c:v>
                </c:pt>
                <c:pt idx="67">
                  <c:v>Boa Esperança do Sul</c:v>
                </c:pt>
                <c:pt idx="68">
                  <c:v>Bocaina</c:v>
                </c:pt>
                <c:pt idx="69">
                  <c:v>Bofete</c:v>
                </c:pt>
                <c:pt idx="70">
                  <c:v>Boituva</c:v>
                </c:pt>
                <c:pt idx="71">
                  <c:v>Bom Jesus dos Perdões</c:v>
                </c:pt>
                <c:pt idx="72">
                  <c:v>Bom Sucesso de Itararé</c:v>
                </c:pt>
                <c:pt idx="73">
                  <c:v>Boracéia</c:v>
                </c:pt>
                <c:pt idx="74">
                  <c:v>Borborema</c:v>
                </c:pt>
                <c:pt idx="75">
                  <c:v>Borebi</c:v>
                </c:pt>
                <c:pt idx="76">
                  <c:v>Borá</c:v>
                </c:pt>
                <c:pt idx="77">
                  <c:v>Botucatu</c:v>
                </c:pt>
                <c:pt idx="78">
                  <c:v>Bragança Paulista</c:v>
                </c:pt>
                <c:pt idx="79">
                  <c:v>Braúna</c:v>
                </c:pt>
                <c:pt idx="80">
                  <c:v>Brejo Alegre</c:v>
                </c:pt>
                <c:pt idx="81">
                  <c:v>Brodowski</c:v>
                </c:pt>
                <c:pt idx="82">
                  <c:v>Brotas</c:v>
                </c:pt>
                <c:pt idx="83">
                  <c:v>Buri</c:v>
                </c:pt>
                <c:pt idx="84">
                  <c:v>Buritama</c:v>
                </c:pt>
                <c:pt idx="85">
                  <c:v>Buritizal</c:v>
                </c:pt>
                <c:pt idx="86">
                  <c:v>Bálsamo</c:v>
                </c:pt>
                <c:pt idx="87">
                  <c:v>Cabreúva</c:v>
                </c:pt>
                <c:pt idx="88">
                  <c:v>Cabrália Paulista</c:v>
                </c:pt>
                <c:pt idx="89">
                  <c:v>Cachoeira Paulista</c:v>
                </c:pt>
                <c:pt idx="90">
                  <c:v>Caconde</c:v>
                </c:pt>
                <c:pt idx="91">
                  <c:v>Cafelândia</c:v>
                </c:pt>
                <c:pt idx="92">
                  <c:v>Caiabu</c:v>
                </c:pt>
                <c:pt idx="93">
                  <c:v>Caieiras</c:v>
                </c:pt>
                <c:pt idx="94">
                  <c:v>Caiuá</c:v>
                </c:pt>
                <c:pt idx="95">
                  <c:v>Cajamar</c:v>
                </c:pt>
                <c:pt idx="96">
                  <c:v>Cajati</c:v>
                </c:pt>
                <c:pt idx="97">
                  <c:v>Cajobi</c:v>
                </c:pt>
                <c:pt idx="98">
                  <c:v>Cajuru</c:v>
                </c:pt>
                <c:pt idx="99">
                  <c:v>Campina do Monte Alegre</c:v>
                </c:pt>
                <c:pt idx="100">
                  <c:v>Campinas</c:v>
                </c:pt>
                <c:pt idx="101">
                  <c:v>Campo Limpo Paulista</c:v>
                </c:pt>
                <c:pt idx="102">
                  <c:v>Campos Novos Paulista</c:v>
                </c:pt>
                <c:pt idx="103">
                  <c:v>Campos do Jordão</c:v>
                </c:pt>
                <c:pt idx="104">
                  <c:v>Cananéia</c:v>
                </c:pt>
                <c:pt idx="105">
                  <c:v>Canas</c:v>
                </c:pt>
                <c:pt idx="106">
                  <c:v>Canitar</c:v>
                </c:pt>
                <c:pt idx="107">
                  <c:v>Capela do Alto</c:v>
                </c:pt>
                <c:pt idx="108">
                  <c:v>Capivari</c:v>
                </c:pt>
                <c:pt idx="109">
                  <c:v>Capão Bonito</c:v>
                </c:pt>
                <c:pt idx="110">
                  <c:v>Caraguatatuba</c:v>
                </c:pt>
                <c:pt idx="111">
                  <c:v>Carapicuíba</c:v>
                </c:pt>
                <c:pt idx="112">
                  <c:v>Cardoso</c:v>
                </c:pt>
                <c:pt idx="113">
                  <c:v>Casa Branca</c:v>
                </c:pt>
                <c:pt idx="114">
                  <c:v>Castilho</c:v>
                </c:pt>
                <c:pt idx="115">
                  <c:v>Catanduva</c:v>
                </c:pt>
                <c:pt idx="116">
                  <c:v>Catiguá</c:v>
                </c:pt>
                <c:pt idx="117">
                  <c:v>Caçapava</c:v>
                </c:pt>
                <c:pt idx="118">
                  <c:v>Cedral</c:v>
                </c:pt>
                <c:pt idx="119">
                  <c:v>Cerqueira César</c:v>
                </c:pt>
                <c:pt idx="120">
                  <c:v>Cerquilho</c:v>
                </c:pt>
                <c:pt idx="121">
                  <c:v>Cesário Lange</c:v>
                </c:pt>
                <c:pt idx="122">
                  <c:v>Charqueada</c:v>
                </c:pt>
                <c:pt idx="123">
                  <c:v>Chavantes</c:v>
                </c:pt>
                <c:pt idx="124">
                  <c:v>Clementina</c:v>
                </c:pt>
                <c:pt idx="125">
                  <c:v>Colina</c:v>
                </c:pt>
                <c:pt idx="126">
                  <c:v>Colômbia</c:v>
                </c:pt>
                <c:pt idx="127">
                  <c:v>Conchal</c:v>
                </c:pt>
                <c:pt idx="128">
                  <c:v>Conchas</c:v>
                </c:pt>
                <c:pt idx="129">
                  <c:v>Cordeirópolis</c:v>
                </c:pt>
                <c:pt idx="130">
                  <c:v>Coroados</c:v>
                </c:pt>
                <c:pt idx="131">
                  <c:v>Coronel Macedo</c:v>
                </c:pt>
                <c:pt idx="132">
                  <c:v>Corumbataí</c:v>
                </c:pt>
                <c:pt idx="133">
                  <c:v>Cosmorama</c:v>
                </c:pt>
                <c:pt idx="134">
                  <c:v>Cosmópolis</c:v>
                </c:pt>
                <c:pt idx="135">
                  <c:v>Cotia</c:v>
                </c:pt>
                <c:pt idx="136">
                  <c:v>Cravinhos</c:v>
                </c:pt>
                <c:pt idx="137">
                  <c:v>Cristais Paulista</c:v>
                </c:pt>
                <c:pt idx="138">
                  <c:v>Cruzeiro</c:v>
                </c:pt>
                <c:pt idx="139">
                  <c:v>Cruzália</c:v>
                </c:pt>
                <c:pt idx="140">
                  <c:v>Cubatão</c:v>
                </c:pt>
                <c:pt idx="141">
                  <c:v>Cunha</c:v>
                </c:pt>
                <c:pt idx="142">
                  <c:v>Cássia dos Coqueiros</c:v>
                </c:pt>
                <c:pt idx="143">
                  <c:v>Cândido Mota</c:v>
                </c:pt>
                <c:pt idx="144">
                  <c:v>Cândido Rodrigues</c:v>
                </c:pt>
                <c:pt idx="145">
                  <c:v>Descalvado</c:v>
                </c:pt>
                <c:pt idx="146">
                  <c:v>Diadema</c:v>
                </c:pt>
                <c:pt idx="147">
                  <c:v>Dirce Reis</c:v>
                </c:pt>
                <c:pt idx="148">
                  <c:v>Divinolândia</c:v>
                </c:pt>
                <c:pt idx="149">
                  <c:v>Dobrada</c:v>
                </c:pt>
                <c:pt idx="150">
                  <c:v>Dois Córregos</c:v>
                </c:pt>
                <c:pt idx="151">
                  <c:v>Dolcinópolis</c:v>
                </c:pt>
                <c:pt idx="152">
                  <c:v>Dourado</c:v>
                </c:pt>
                <c:pt idx="153">
                  <c:v>Dracena</c:v>
                </c:pt>
                <c:pt idx="154">
                  <c:v>Duartina</c:v>
                </c:pt>
                <c:pt idx="155">
                  <c:v>Dumont</c:v>
                </c:pt>
                <c:pt idx="156">
                  <c:v>Echaporã</c:v>
                </c:pt>
                <c:pt idx="157">
                  <c:v>Eldorado</c:v>
                </c:pt>
                <c:pt idx="158">
                  <c:v>Elias Fausto</c:v>
                </c:pt>
                <c:pt idx="159">
                  <c:v>Elisiário</c:v>
                </c:pt>
                <c:pt idx="160">
                  <c:v>Embaúba</c:v>
                </c:pt>
                <c:pt idx="161">
                  <c:v>Embu das Artes</c:v>
                </c:pt>
                <c:pt idx="162">
                  <c:v>Embu-Guaçu</c:v>
                </c:pt>
                <c:pt idx="163">
                  <c:v>Emilianópolis</c:v>
                </c:pt>
                <c:pt idx="164">
                  <c:v>Engenheiro Coelho</c:v>
                </c:pt>
                <c:pt idx="165">
                  <c:v>Espírito Santo do Pinhal</c:v>
                </c:pt>
                <c:pt idx="166">
                  <c:v>Espírito Santo do Turvo</c:v>
                </c:pt>
                <c:pt idx="167">
                  <c:v>Estiva Gerbi</c:v>
                </c:pt>
                <c:pt idx="168">
                  <c:v>Estrela d'Oeste</c:v>
                </c:pt>
                <c:pt idx="169">
                  <c:v>Estrela do Norte</c:v>
                </c:pt>
                <c:pt idx="170">
                  <c:v>Euclides da Cunha Paulista</c:v>
                </c:pt>
                <c:pt idx="171">
                  <c:v>Fartura</c:v>
                </c:pt>
                <c:pt idx="172">
                  <c:v>Fernando Prestes</c:v>
                </c:pt>
                <c:pt idx="173">
                  <c:v>Fernandópolis</c:v>
                </c:pt>
                <c:pt idx="174">
                  <c:v>Fernão</c:v>
                </c:pt>
                <c:pt idx="175">
                  <c:v>Ferraz de Vasconcelos</c:v>
                </c:pt>
                <c:pt idx="176">
                  <c:v>Flora Rica</c:v>
                </c:pt>
                <c:pt idx="177">
                  <c:v>Floreal</c:v>
                </c:pt>
                <c:pt idx="178">
                  <c:v>Florínea</c:v>
                </c:pt>
                <c:pt idx="179">
                  <c:v>Flórida Paulista</c:v>
                </c:pt>
                <c:pt idx="180">
                  <c:v>Franca</c:v>
                </c:pt>
                <c:pt idx="181">
                  <c:v>Francisco Morato</c:v>
                </c:pt>
                <c:pt idx="182">
                  <c:v>Franco da Rocha</c:v>
                </c:pt>
                <c:pt idx="183">
                  <c:v>Gabriel Monteiro</c:v>
                </c:pt>
                <c:pt idx="184">
                  <c:v>Garça</c:v>
                </c:pt>
                <c:pt idx="185">
                  <c:v>Gastão Vidigal</c:v>
                </c:pt>
                <c:pt idx="186">
                  <c:v>Gavião Peixoto</c:v>
                </c:pt>
                <c:pt idx="187">
                  <c:v>General Salgado</c:v>
                </c:pt>
                <c:pt idx="188">
                  <c:v>Getulina</c:v>
                </c:pt>
                <c:pt idx="189">
                  <c:v>Glicério</c:v>
                </c:pt>
                <c:pt idx="190">
                  <c:v>Guaimbê</c:v>
                </c:pt>
                <c:pt idx="191">
                  <c:v>Guaiçara</c:v>
                </c:pt>
                <c:pt idx="192">
                  <c:v>Guapiara</c:v>
                </c:pt>
                <c:pt idx="193">
                  <c:v>Guapiaçu</c:v>
                </c:pt>
                <c:pt idx="194">
                  <c:v>Guaraci</c:v>
                </c:pt>
                <c:pt idx="195">
                  <c:v>Guarani d'Oeste</c:v>
                </c:pt>
                <c:pt idx="196">
                  <c:v>Guarantã</c:v>
                </c:pt>
                <c:pt idx="197">
                  <c:v>Guararapes</c:v>
                </c:pt>
                <c:pt idx="198">
                  <c:v>Guararema</c:v>
                </c:pt>
                <c:pt idx="199">
                  <c:v>Guaratinguetá</c:v>
                </c:pt>
                <c:pt idx="200">
                  <c:v>Guaraçaí</c:v>
                </c:pt>
                <c:pt idx="201">
                  <c:v>Guareí</c:v>
                </c:pt>
                <c:pt idx="202">
                  <c:v>Guariba</c:v>
                </c:pt>
                <c:pt idx="203">
                  <c:v>Guarujá</c:v>
                </c:pt>
                <c:pt idx="204">
                  <c:v>Guarulhos</c:v>
                </c:pt>
                <c:pt idx="205">
                  <c:v>Guará</c:v>
                </c:pt>
                <c:pt idx="206">
                  <c:v>Guatapará</c:v>
                </c:pt>
                <c:pt idx="207">
                  <c:v>Guaíra</c:v>
                </c:pt>
                <c:pt idx="208">
                  <c:v>Guzolândia</c:v>
                </c:pt>
                <c:pt idx="209">
                  <c:v>Gália</c:v>
                </c:pt>
                <c:pt idx="210">
                  <c:v>Herculândia</c:v>
                </c:pt>
                <c:pt idx="211">
                  <c:v>Holambra</c:v>
                </c:pt>
                <c:pt idx="212">
                  <c:v>Hortolândia</c:v>
                </c:pt>
                <c:pt idx="213">
                  <c:v>Iacanga</c:v>
                </c:pt>
                <c:pt idx="214">
                  <c:v>Iacri</c:v>
                </c:pt>
                <c:pt idx="215">
                  <c:v>Iaras</c:v>
                </c:pt>
                <c:pt idx="216">
                  <c:v>Ibaté</c:v>
                </c:pt>
                <c:pt idx="217">
                  <c:v>Ibirarema</c:v>
                </c:pt>
                <c:pt idx="218">
                  <c:v>Ibirá</c:v>
                </c:pt>
                <c:pt idx="219">
                  <c:v>Ibitinga</c:v>
                </c:pt>
                <c:pt idx="220">
                  <c:v>Ibiúna</c:v>
                </c:pt>
                <c:pt idx="221">
                  <c:v>Icém</c:v>
                </c:pt>
                <c:pt idx="222">
                  <c:v>Iepê</c:v>
                </c:pt>
                <c:pt idx="223">
                  <c:v>Igarapava</c:v>
                </c:pt>
                <c:pt idx="224">
                  <c:v>Igaratá</c:v>
                </c:pt>
                <c:pt idx="225">
                  <c:v>Igaraçu do Tietê</c:v>
                </c:pt>
                <c:pt idx="226">
                  <c:v>Iguape</c:v>
                </c:pt>
                <c:pt idx="227">
                  <c:v>Ilha Comprida</c:v>
                </c:pt>
                <c:pt idx="228">
                  <c:v>Ilha Solteira</c:v>
                </c:pt>
                <c:pt idx="229">
                  <c:v>Ilhabela</c:v>
                </c:pt>
                <c:pt idx="230">
                  <c:v>Indaiatuba</c:v>
                </c:pt>
                <c:pt idx="231">
                  <c:v>Indiana</c:v>
                </c:pt>
                <c:pt idx="232">
                  <c:v>Indiaporã</c:v>
                </c:pt>
                <c:pt idx="233">
                  <c:v>Inúbia Paulista</c:v>
                </c:pt>
                <c:pt idx="234">
                  <c:v>Ipaussu</c:v>
                </c:pt>
                <c:pt idx="235">
                  <c:v>Iperó</c:v>
                </c:pt>
                <c:pt idx="236">
                  <c:v>Ipeúna</c:v>
                </c:pt>
                <c:pt idx="237">
                  <c:v>Ipiguá</c:v>
                </c:pt>
                <c:pt idx="238">
                  <c:v>Iporanga</c:v>
                </c:pt>
                <c:pt idx="239">
                  <c:v>Ipuã</c:v>
                </c:pt>
                <c:pt idx="240">
                  <c:v>Iracemápolis</c:v>
                </c:pt>
                <c:pt idx="241">
                  <c:v>Irapuru</c:v>
                </c:pt>
                <c:pt idx="242">
                  <c:v>Irapuã</c:v>
                </c:pt>
                <c:pt idx="243">
                  <c:v>Itaberá</c:v>
                </c:pt>
                <c:pt idx="244">
                  <c:v>Itajobi</c:v>
                </c:pt>
                <c:pt idx="245">
                  <c:v>Itaju</c:v>
                </c:pt>
                <c:pt idx="246">
                  <c:v>Itanhaém</c:v>
                </c:pt>
                <c:pt idx="247">
                  <c:v>Itaoca</c:v>
                </c:pt>
                <c:pt idx="248">
                  <c:v>Itapecerica da Serra</c:v>
                </c:pt>
                <c:pt idx="249">
                  <c:v>Itapetininga</c:v>
                </c:pt>
                <c:pt idx="250">
                  <c:v>Itapeva</c:v>
                </c:pt>
                <c:pt idx="251">
                  <c:v>Itapevi</c:v>
                </c:pt>
                <c:pt idx="252">
                  <c:v>Itapira</c:v>
                </c:pt>
                <c:pt idx="253">
                  <c:v>Itapirapuã Paulista</c:v>
                </c:pt>
                <c:pt idx="254">
                  <c:v>Itaporanga</c:v>
                </c:pt>
                <c:pt idx="255">
                  <c:v>Itapura</c:v>
                </c:pt>
                <c:pt idx="256">
                  <c:v>Itapuí</c:v>
                </c:pt>
                <c:pt idx="257">
                  <c:v>Itaquaquecetuba</c:v>
                </c:pt>
                <c:pt idx="258">
                  <c:v>Itararé</c:v>
                </c:pt>
                <c:pt idx="259">
                  <c:v>Itariri</c:v>
                </c:pt>
                <c:pt idx="260">
                  <c:v>Itatiba</c:v>
                </c:pt>
                <c:pt idx="261">
                  <c:v>Itatinga</c:v>
                </c:pt>
                <c:pt idx="262">
                  <c:v>Itaí</c:v>
                </c:pt>
                <c:pt idx="263">
                  <c:v>Itirapina</c:v>
                </c:pt>
                <c:pt idx="264">
                  <c:v>Itirapuã</c:v>
                </c:pt>
                <c:pt idx="265">
                  <c:v>Itobi</c:v>
                </c:pt>
                <c:pt idx="266">
                  <c:v>Itu</c:v>
                </c:pt>
                <c:pt idx="267">
                  <c:v>Itupeva</c:v>
                </c:pt>
                <c:pt idx="268">
                  <c:v>Ituverava</c:v>
                </c:pt>
                <c:pt idx="269">
                  <c:v>Itápolis</c:v>
                </c:pt>
                <c:pt idx="270">
                  <c:v>Jaborandi</c:v>
                </c:pt>
                <c:pt idx="271">
                  <c:v>Jaboticabal</c:v>
                </c:pt>
                <c:pt idx="272">
                  <c:v>Jacareí</c:v>
                </c:pt>
                <c:pt idx="273">
                  <c:v>Jaci</c:v>
                </c:pt>
                <c:pt idx="274">
                  <c:v>Jacupiranga</c:v>
                </c:pt>
                <c:pt idx="275">
                  <c:v>Jaguariúna</c:v>
                </c:pt>
                <c:pt idx="276">
                  <c:v>Jales</c:v>
                </c:pt>
                <c:pt idx="277">
                  <c:v>Jambeiro</c:v>
                </c:pt>
                <c:pt idx="278">
                  <c:v>Jandira</c:v>
                </c:pt>
                <c:pt idx="279">
                  <c:v>Jardinópolis</c:v>
                </c:pt>
                <c:pt idx="280">
                  <c:v>Jarinu</c:v>
                </c:pt>
                <c:pt idx="281">
                  <c:v>Jaú</c:v>
                </c:pt>
                <c:pt idx="282">
                  <c:v>Jeriquara</c:v>
                </c:pt>
                <c:pt idx="283">
                  <c:v>Joanópolis</c:v>
                </c:pt>
                <c:pt idx="284">
                  <c:v>José Bonifácio</c:v>
                </c:pt>
                <c:pt idx="285">
                  <c:v>João Ramalho</c:v>
                </c:pt>
                <c:pt idx="286">
                  <c:v>Jumirim</c:v>
                </c:pt>
                <c:pt idx="287">
                  <c:v>Jundiaí</c:v>
                </c:pt>
                <c:pt idx="288">
                  <c:v>Junqueirópolis</c:v>
                </c:pt>
                <c:pt idx="289">
                  <c:v>Juquitiba</c:v>
                </c:pt>
                <c:pt idx="290">
                  <c:v>Juquiá</c:v>
                </c:pt>
                <c:pt idx="291">
                  <c:v>Júlio Mesquita</c:v>
                </c:pt>
                <c:pt idx="292">
                  <c:v>Lagoinha</c:v>
                </c:pt>
                <c:pt idx="293">
                  <c:v>Laranjal Paulista</c:v>
                </c:pt>
                <c:pt idx="294">
                  <c:v>Lavrinhas</c:v>
                </c:pt>
                <c:pt idx="295">
                  <c:v>Lavínia</c:v>
                </c:pt>
                <c:pt idx="296">
                  <c:v>Leme</c:v>
                </c:pt>
                <c:pt idx="297">
                  <c:v>Lençóis Paulista</c:v>
                </c:pt>
                <c:pt idx="298">
                  <c:v>Limeira</c:v>
                </c:pt>
                <c:pt idx="299">
                  <c:v>Lindóia</c:v>
                </c:pt>
                <c:pt idx="300">
                  <c:v>Lins</c:v>
                </c:pt>
                <c:pt idx="301">
                  <c:v>Lorena</c:v>
                </c:pt>
                <c:pt idx="302">
                  <c:v>Lourdes</c:v>
                </c:pt>
                <c:pt idx="303">
                  <c:v>Louveira</c:v>
                </c:pt>
                <c:pt idx="304">
                  <c:v>Lucianópolis</c:v>
                </c:pt>
                <c:pt idx="305">
                  <c:v>Lucélia</c:v>
                </c:pt>
                <c:pt idx="306">
                  <c:v>Luiziânia</c:v>
                </c:pt>
                <c:pt idx="307">
                  <c:v>Lupércio</c:v>
                </c:pt>
                <c:pt idx="308">
                  <c:v>Lutécia</c:v>
                </c:pt>
                <c:pt idx="309">
                  <c:v>Luís Antônio</c:v>
                </c:pt>
                <c:pt idx="310">
                  <c:v>Macatuba</c:v>
                </c:pt>
                <c:pt idx="311">
                  <c:v>Macaubal</c:v>
                </c:pt>
                <c:pt idx="312">
                  <c:v>Macedônia</c:v>
                </c:pt>
                <c:pt idx="313">
                  <c:v>Magda</c:v>
                </c:pt>
                <c:pt idx="314">
                  <c:v>Mairinque</c:v>
                </c:pt>
                <c:pt idx="315">
                  <c:v>Mairiporã</c:v>
                </c:pt>
                <c:pt idx="316">
                  <c:v>Manduri</c:v>
                </c:pt>
                <c:pt idx="317">
                  <c:v>Marabá Paulista</c:v>
                </c:pt>
                <c:pt idx="318">
                  <c:v>Maracaí</c:v>
                </c:pt>
                <c:pt idx="319">
                  <c:v>Marapoama</c:v>
                </c:pt>
                <c:pt idx="320">
                  <c:v>Marinópolis</c:v>
                </c:pt>
                <c:pt idx="321">
                  <c:v>Mariápolis</c:v>
                </c:pt>
                <c:pt idx="322">
                  <c:v>Martinópolis</c:v>
                </c:pt>
                <c:pt idx="323">
                  <c:v>Marília</c:v>
                </c:pt>
                <c:pt idx="324">
                  <c:v>Matão</c:v>
                </c:pt>
                <c:pt idx="325">
                  <c:v>Mauá</c:v>
                </c:pt>
                <c:pt idx="326">
                  <c:v>Mendonça</c:v>
                </c:pt>
                <c:pt idx="327">
                  <c:v>Meridiano</c:v>
                </c:pt>
                <c:pt idx="328">
                  <c:v>Mesópolis</c:v>
                </c:pt>
                <c:pt idx="329">
                  <c:v>Miguelópolis</c:v>
                </c:pt>
                <c:pt idx="330">
                  <c:v>Mineiros do Tietê</c:v>
                </c:pt>
                <c:pt idx="331">
                  <c:v>Mira Estrela</c:v>
                </c:pt>
                <c:pt idx="332">
                  <c:v>Miracatu</c:v>
                </c:pt>
                <c:pt idx="333">
                  <c:v>Mirandópolis</c:v>
                </c:pt>
                <c:pt idx="334">
                  <c:v>Mirante do Paranapanema</c:v>
                </c:pt>
                <c:pt idx="335">
                  <c:v>Mirassol</c:v>
                </c:pt>
                <c:pt idx="336">
                  <c:v>Mirassolândia</c:v>
                </c:pt>
                <c:pt idx="337">
                  <c:v>Mococa</c:v>
                </c:pt>
                <c:pt idx="338">
                  <c:v>Mogi Guaçu</c:v>
                </c:pt>
                <c:pt idx="339">
                  <c:v>Mogi Mirim</c:v>
                </c:pt>
                <c:pt idx="340">
                  <c:v>Mogi das Cruzes</c:v>
                </c:pt>
                <c:pt idx="341">
                  <c:v>Mombuca</c:v>
                </c:pt>
                <c:pt idx="342">
                  <c:v>Mongaguá</c:v>
                </c:pt>
                <c:pt idx="343">
                  <c:v>Monte Alegre do Sul</c:v>
                </c:pt>
                <c:pt idx="344">
                  <c:v>Monte Alto</c:v>
                </c:pt>
                <c:pt idx="345">
                  <c:v>Monte Aprazível</c:v>
                </c:pt>
                <c:pt idx="346">
                  <c:v>Monte Azul Paulista</c:v>
                </c:pt>
                <c:pt idx="347">
                  <c:v>Monte Castelo</c:v>
                </c:pt>
                <c:pt idx="348">
                  <c:v>Monte Mor</c:v>
                </c:pt>
                <c:pt idx="349">
                  <c:v>Monteiro Lobato</c:v>
                </c:pt>
                <c:pt idx="350">
                  <c:v>Monções</c:v>
                </c:pt>
                <c:pt idx="351">
                  <c:v>Morro Agudo</c:v>
                </c:pt>
                <c:pt idx="352">
                  <c:v>Morungaba</c:v>
                </c:pt>
                <c:pt idx="353">
                  <c:v>Motuca</c:v>
                </c:pt>
                <c:pt idx="354">
                  <c:v>Murutinga do Sul</c:v>
                </c:pt>
                <c:pt idx="355">
                  <c:v>Nantes</c:v>
                </c:pt>
                <c:pt idx="356">
                  <c:v>Narandiba</c:v>
                </c:pt>
                <c:pt idx="357">
                  <c:v>Natividade da Serra</c:v>
                </c:pt>
                <c:pt idx="358">
                  <c:v>Nazaré Paulista</c:v>
                </c:pt>
                <c:pt idx="359">
                  <c:v>Neves Paulista</c:v>
                </c:pt>
                <c:pt idx="360">
                  <c:v>Nhandeara</c:v>
                </c:pt>
                <c:pt idx="361">
                  <c:v>Nipoã</c:v>
                </c:pt>
                <c:pt idx="362">
                  <c:v>Nova Aliança</c:v>
                </c:pt>
                <c:pt idx="363">
                  <c:v>Nova Campina</c:v>
                </c:pt>
                <c:pt idx="364">
                  <c:v>Nova Canaã Paulista</c:v>
                </c:pt>
                <c:pt idx="365">
                  <c:v>Nova Castilho</c:v>
                </c:pt>
                <c:pt idx="366">
                  <c:v>Nova Europa</c:v>
                </c:pt>
                <c:pt idx="367">
                  <c:v>Nova Granada</c:v>
                </c:pt>
                <c:pt idx="368">
                  <c:v>Nova Guataporanga</c:v>
                </c:pt>
                <c:pt idx="369">
                  <c:v>Nova Independência</c:v>
                </c:pt>
                <c:pt idx="370">
                  <c:v>Nova Luzitânia</c:v>
                </c:pt>
                <c:pt idx="371">
                  <c:v>Nova Odessa</c:v>
                </c:pt>
                <c:pt idx="372">
                  <c:v>Novais</c:v>
                </c:pt>
                <c:pt idx="373">
                  <c:v>Novo Horizonte</c:v>
                </c:pt>
                <c:pt idx="374">
                  <c:v>Nuporanga</c:v>
                </c:pt>
                <c:pt idx="375">
                  <c:v>Ocauçu</c:v>
                </c:pt>
                <c:pt idx="376">
                  <c:v>Olímpia</c:v>
                </c:pt>
                <c:pt idx="377">
                  <c:v>Onda Verde</c:v>
                </c:pt>
                <c:pt idx="378">
                  <c:v>Oriente</c:v>
                </c:pt>
                <c:pt idx="379">
                  <c:v>Orindiúva</c:v>
                </c:pt>
                <c:pt idx="380">
                  <c:v>Orlândia</c:v>
                </c:pt>
                <c:pt idx="381">
                  <c:v>Osasco</c:v>
                </c:pt>
                <c:pt idx="382">
                  <c:v>Oscar Bressane</c:v>
                </c:pt>
                <c:pt idx="383">
                  <c:v>Osvaldo Cruz</c:v>
                </c:pt>
                <c:pt idx="384">
                  <c:v>Ourinhos</c:v>
                </c:pt>
                <c:pt idx="385">
                  <c:v>Ouro Verde</c:v>
                </c:pt>
                <c:pt idx="386">
                  <c:v>Ouroeste</c:v>
                </c:pt>
                <c:pt idx="387">
                  <c:v>Pacaembu</c:v>
                </c:pt>
                <c:pt idx="388">
                  <c:v>Palestina</c:v>
                </c:pt>
                <c:pt idx="389">
                  <c:v>Palmares Paulista</c:v>
                </c:pt>
                <c:pt idx="390">
                  <c:v>Palmeira d'Oeste</c:v>
                </c:pt>
                <c:pt idx="391">
                  <c:v>Palmital</c:v>
                </c:pt>
                <c:pt idx="392">
                  <c:v>Panorama</c:v>
                </c:pt>
                <c:pt idx="393">
                  <c:v>Paraguaçu Paulista</c:v>
                </c:pt>
                <c:pt idx="394">
                  <c:v>Paraibuna</c:v>
                </c:pt>
                <c:pt idx="395">
                  <c:v>Paranapanema</c:v>
                </c:pt>
                <c:pt idx="396">
                  <c:v>Paranapuã</c:v>
                </c:pt>
                <c:pt idx="397">
                  <c:v>Parapuã</c:v>
                </c:pt>
                <c:pt idx="398">
                  <c:v>Paraíso</c:v>
                </c:pt>
                <c:pt idx="399">
                  <c:v>Pardinho</c:v>
                </c:pt>
                <c:pt idx="400">
                  <c:v>Pariquera-Açu</c:v>
                </c:pt>
                <c:pt idx="401">
                  <c:v>Parisi</c:v>
                </c:pt>
                <c:pt idx="402">
                  <c:v>Patrocínio Paulista</c:v>
                </c:pt>
                <c:pt idx="403">
                  <c:v>Paulicéia</c:v>
                </c:pt>
                <c:pt idx="404">
                  <c:v>Paulistânia</c:v>
                </c:pt>
                <c:pt idx="405">
                  <c:v>Paulo de Faria</c:v>
                </c:pt>
                <c:pt idx="406">
                  <c:v>Paulínia</c:v>
                </c:pt>
                <c:pt idx="407">
                  <c:v>Pederneiras</c:v>
                </c:pt>
                <c:pt idx="408">
                  <c:v>Pedra Bela</c:v>
                </c:pt>
                <c:pt idx="409">
                  <c:v>Pedranópolis</c:v>
                </c:pt>
                <c:pt idx="410">
                  <c:v>Pedregulho</c:v>
                </c:pt>
                <c:pt idx="411">
                  <c:v>Pedreira</c:v>
                </c:pt>
                <c:pt idx="412">
                  <c:v>Pedrinhas Paulista</c:v>
                </c:pt>
                <c:pt idx="413">
                  <c:v>Pedro de Toledo</c:v>
                </c:pt>
                <c:pt idx="414">
                  <c:v>Penápolis</c:v>
                </c:pt>
                <c:pt idx="415">
                  <c:v>Pereira Barreto</c:v>
                </c:pt>
                <c:pt idx="416">
                  <c:v>Pereiras</c:v>
                </c:pt>
                <c:pt idx="417">
                  <c:v>Peruíbe</c:v>
                </c:pt>
                <c:pt idx="418">
                  <c:v>Piacatu</c:v>
                </c:pt>
                <c:pt idx="419">
                  <c:v>Piedade</c:v>
                </c:pt>
                <c:pt idx="420">
                  <c:v>Pilar do Sul</c:v>
                </c:pt>
                <c:pt idx="421">
                  <c:v>Pindamonhangaba</c:v>
                </c:pt>
                <c:pt idx="422">
                  <c:v>Pindorama</c:v>
                </c:pt>
                <c:pt idx="423">
                  <c:v>Pinhalzinho</c:v>
                </c:pt>
                <c:pt idx="424">
                  <c:v>Piquerobi</c:v>
                </c:pt>
                <c:pt idx="425">
                  <c:v>Piquete</c:v>
                </c:pt>
                <c:pt idx="426">
                  <c:v>Piracaia</c:v>
                </c:pt>
                <c:pt idx="427">
                  <c:v>Piracicaba</c:v>
                </c:pt>
                <c:pt idx="428">
                  <c:v>Piraju</c:v>
                </c:pt>
                <c:pt idx="429">
                  <c:v>Pirajuí</c:v>
                </c:pt>
                <c:pt idx="430">
                  <c:v>Pirangi</c:v>
                </c:pt>
                <c:pt idx="431">
                  <c:v>Pirapora do Bom Jesus</c:v>
                </c:pt>
                <c:pt idx="432">
                  <c:v>Pirapozinho</c:v>
                </c:pt>
                <c:pt idx="433">
                  <c:v>Pirassununga</c:v>
                </c:pt>
                <c:pt idx="434">
                  <c:v>Piratininga</c:v>
                </c:pt>
                <c:pt idx="435">
                  <c:v>Pitangueiras</c:v>
                </c:pt>
                <c:pt idx="436">
                  <c:v>Planalto</c:v>
                </c:pt>
                <c:pt idx="437">
                  <c:v>Platina</c:v>
                </c:pt>
                <c:pt idx="438">
                  <c:v>Poloni</c:v>
                </c:pt>
                <c:pt idx="439">
                  <c:v>Pompéia</c:v>
                </c:pt>
                <c:pt idx="440">
                  <c:v>Pongaí</c:v>
                </c:pt>
                <c:pt idx="441">
                  <c:v>Pontal</c:v>
                </c:pt>
                <c:pt idx="442">
                  <c:v>Pontalinda</c:v>
                </c:pt>
                <c:pt idx="443">
                  <c:v>Pontes Gestal</c:v>
                </c:pt>
                <c:pt idx="444">
                  <c:v>Populina</c:v>
                </c:pt>
                <c:pt idx="445">
                  <c:v>Porangaba</c:v>
                </c:pt>
                <c:pt idx="446">
                  <c:v>Porto Feliz</c:v>
                </c:pt>
                <c:pt idx="447">
                  <c:v>Porto Ferreira</c:v>
                </c:pt>
                <c:pt idx="448">
                  <c:v>Potim</c:v>
                </c:pt>
                <c:pt idx="449">
                  <c:v>Potirendaba</c:v>
                </c:pt>
                <c:pt idx="450">
                  <c:v>Poá</c:v>
                </c:pt>
                <c:pt idx="451">
                  <c:v>Pracinha</c:v>
                </c:pt>
                <c:pt idx="452">
                  <c:v>Pradópolis</c:v>
                </c:pt>
                <c:pt idx="453">
                  <c:v>Praia Grande</c:v>
                </c:pt>
                <c:pt idx="454">
                  <c:v>Pratânia</c:v>
                </c:pt>
                <c:pt idx="455">
                  <c:v>Presidente Alves</c:v>
                </c:pt>
                <c:pt idx="456">
                  <c:v>Presidente Bernardes</c:v>
                </c:pt>
                <c:pt idx="457">
                  <c:v>Presidente Epitácio</c:v>
                </c:pt>
                <c:pt idx="458">
                  <c:v>Presidente Prudente</c:v>
                </c:pt>
                <c:pt idx="459">
                  <c:v>Presidente Venceslau</c:v>
                </c:pt>
                <c:pt idx="460">
                  <c:v>Promissão</c:v>
                </c:pt>
                <c:pt idx="461">
                  <c:v>Quadra</c:v>
                </c:pt>
                <c:pt idx="462">
                  <c:v>Quatá</c:v>
                </c:pt>
                <c:pt idx="463">
                  <c:v>Queiroz</c:v>
                </c:pt>
                <c:pt idx="464">
                  <c:v>Queluz</c:v>
                </c:pt>
                <c:pt idx="465">
                  <c:v>Quintana</c:v>
                </c:pt>
                <c:pt idx="466">
                  <c:v>Rafard</c:v>
                </c:pt>
                <c:pt idx="467">
                  <c:v>Rancharia</c:v>
                </c:pt>
                <c:pt idx="468">
                  <c:v>Redenção da Serra</c:v>
                </c:pt>
                <c:pt idx="469">
                  <c:v>Regente Feijó</c:v>
                </c:pt>
                <c:pt idx="470">
                  <c:v>Reginópolis</c:v>
                </c:pt>
                <c:pt idx="471">
                  <c:v>Registro</c:v>
                </c:pt>
                <c:pt idx="472">
                  <c:v>Restinga</c:v>
                </c:pt>
                <c:pt idx="473">
                  <c:v>Ribeira</c:v>
                </c:pt>
                <c:pt idx="474">
                  <c:v>Ribeirão Bonito</c:v>
                </c:pt>
                <c:pt idx="475">
                  <c:v>Ribeirão Branco</c:v>
                </c:pt>
                <c:pt idx="476">
                  <c:v>Ribeirão Corrente</c:v>
                </c:pt>
                <c:pt idx="477">
                  <c:v>Ribeirão Grande</c:v>
                </c:pt>
                <c:pt idx="478">
                  <c:v>Ribeirão Pires</c:v>
                </c:pt>
                <c:pt idx="479">
                  <c:v>Ribeirão Preto</c:v>
                </c:pt>
                <c:pt idx="480">
                  <c:v>Ribeirão do Sul</c:v>
                </c:pt>
                <c:pt idx="481">
                  <c:v>Ribeirão dos Índios</c:v>
                </c:pt>
                <c:pt idx="482">
                  <c:v>Rifaina</c:v>
                </c:pt>
                <c:pt idx="483">
                  <c:v>Rincão</c:v>
                </c:pt>
                <c:pt idx="484">
                  <c:v>Rinópolis</c:v>
                </c:pt>
                <c:pt idx="485">
                  <c:v>Rio Claro</c:v>
                </c:pt>
                <c:pt idx="486">
                  <c:v>Rio Grande da Serra</c:v>
                </c:pt>
                <c:pt idx="487">
                  <c:v>Rio das Pedras</c:v>
                </c:pt>
                <c:pt idx="488">
                  <c:v>Riolândia</c:v>
                </c:pt>
                <c:pt idx="489">
                  <c:v>Riversul</c:v>
                </c:pt>
                <c:pt idx="490">
                  <c:v>Rosana</c:v>
                </c:pt>
                <c:pt idx="491">
                  <c:v>Roseira</c:v>
                </c:pt>
                <c:pt idx="492">
                  <c:v>Rubinéia</c:v>
                </c:pt>
                <c:pt idx="493">
                  <c:v>Rubiácea</c:v>
                </c:pt>
                <c:pt idx="494">
                  <c:v>Sabino</c:v>
                </c:pt>
                <c:pt idx="495">
                  <c:v>Sagres</c:v>
                </c:pt>
                <c:pt idx="496">
                  <c:v>Sales</c:v>
                </c:pt>
                <c:pt idx="497">
                  <c:v>Sales Oliveira</c:v>
                </c:pt>
                <c:pt idx="498">
                  <c:v>Salesópolis</c:v>
                </c:pt>
                <c:pt idx="499">
                  <c:v>Salmourão</c:v>
                </c:pt>
                <c:pt idx="500">
                  <c:v>Saltinho</c:v>
                </c:pt>
                <c:pt idx="501">
                  <c:v>Salto</c:v>
                </c:pt>
                <c:pt idx="502">
                  <c:v>Salto Grande</c:v>
                </c:pt>
                <c:pt idx="503">
                  <c:v>Salto de Pirapora</c:v>
                </c:pt>
                <c:pt idx="504">
                  <c:v>Sandovalina</c:v>
                </c:pt>
                <c:pt idx="505">
                  <c:v>Santa Adélia</c:v>
                </c:pt>
                <c:pt idx="506">
                  <c:v>Santa Albertina</c:v>
                </c:pt>
                <c:pt idx="507">
                  <c:v>Santa Branca</c:v>
                </c:pt>
                <c:pt idx="508">
                  <c:v>Santa Bárbara d'Oeste</c:v>
                </c:pt>
                <c:pt idx="509">
                  <c:v>Santa Clara d'Oeste</c:v>
                </c:pt>
                <c:pt idx="510">
                  <c:v>Santa Cruz da Conceição</c:v>
                </c:pt>
                <c:pt idx="511">
                  <c:v>Santa Cruz da Esperança</c:v>
                </c:pt>
                <c:pt idx="512">
                  <c:v>Santa Cruz das Palmeiras</c:v>
                </c:pt>
                <c:pt idx="513">
                  <c:v>Santa Cruz do Rio Pardo</c:v>
                </c:pt>
                <c:pt idx="514">
                  <c:v>Santa Ernestina</c:v>
                </c:pt>
                <c:pt idx="515">
                  <c:v>Santa Fé do Sul</c:v>
                </c:pt>
                <c:pt idx="516">
                  <c:v>Santa Gertrudes</c:v>
                </c:pt>
                <c:pt idx="517">
                  <c:v>Santa Isabel</c:v>
                </c:pt>
                <c:pt idx="518">
                  <c:v>Santa Lúcia</c:v>
                </c:pt>
                <c:pt idx="519">
                  <c:v>Santa Maria da Serra</c:v>
                </c:pt>
                <c:pt idx="520">
                  <c:v>Santa Mercedes</c:v>
                </c:pt>
                <c:pt idx="521">
                  <c:v>Santa Rita d'Oeste</c:v>
                </c:pt>
                <c:pt idx="522">
                  <c:v>Santa Rita do Passa Quatro</c:v>
                </c:pt>
                <c:pt idx="523">
                  <c:v>Santa Rosa de Viterbo</c:v>
                </c:pt>
                <c:pt idx="524">
                  <c:v>Santa Salete</c:v>
                </c:pt>
                <c:pt idx="525">
                  <c:v>Santana da Ponte Pensa</c:v>
                </c:pt>
                <c:pt idx="526">
                  <c:v>Santana de Parnaíba</c:v>
                </c:pt>
                <c:pt idx="527">
                  <c:v>Santo Anastácio</c:v>
                </c:pt>
                <c:pt idx="528">
                  <c:v>Santo André</c:v>
                </c:pt>
                <c:pt idx="529">
                  <c:v>Santo Antônio da Alegria</c:v>
                </c:pt>
                <c:pt idx="530">
                  <c:v>Santo Antônio de Posse</c:v>
                </c:pt>
                <c:pt idx="531">
                  <c:v>Santo Antônio do Aracanguá</c:v>
                </c:pt>
                <c:pt idx="532">
                  <c:v>Santo Antônio do Jardim</c:v>
                </c:pt>
                <c:pt idx="533">
                  <c:v>Santo Antônio do Pinhal</c:v>
                </c:pt>
                <c:pt idx="534">
                  <c:v>Santo Expedito</c:v>
                </c:pt>
                <c:pt idx="535">
                  <c:v>Santos</c:v>
                </c:pt>
                <c:pt idx="536">
                  <c:v>Santópolis do Aguapeí</c:v>
                </c:pt>
                <c:pt idx="537">
                  <c:v>Sarapuí</c:v>
                </c:pt>
                <c:pt idx="538">
                  <c:v>Sarutaiá</c:v>
                </c:pt>
                <c:pt idx="539">
                  <c:v>Sebastianópolis do Sul</c:v>
                </c:pt>
                <c:pt idx="540">
                  <c:v>Serra Azul</c:v>
                </c:pt>
                <c:pt idx="541">
                  <c:v>Serra Negra</c:v>
                </c:pt>
                <c:pt idx="542">
                  <c:v>Serrana</c:v>
                </c:pt>
                <c:pt idx="543">
                  <c:v>Sertãozinho</c:v>
                </c:pt>
                <c:pt idx="544">
                  <c:v>Sete Barras</c:v>
                </c:pt>
                <c:pt idx="545">
                  <c:v>Severínia</c:v>
                </c:pt>
                <c:pt idx="546">
                  <c:v>Silveiras</c:v>
                </c:pt>
                <c:pt idx="547">
                  <c:v>Socorro</c:v>
                </c:pt>
                <c:pt idx="548">
                  <c:v>Sorocaba</c:v>
                </c:pt>
                <c:pt idx="549">
                  <c:v>Sud Mennucci</c:v>
                </c:pt>
                <c:pt idx="550">
                  <c:v>Sumaré</c:v>
                </c:pt>
                <c:pt idx="551">
                  <c:v>Suzano</c:v>
                </c:pt>
                <c:pt idx="552">
                  <c:v>Suzanápolis</c:v>
                </c:pt>
                <c:pt idx="553">
                  <c:v>São Bento do Sapucaí</c:v>
                </c:pt>
                <c:pt idx="554">
                  <c:v>São Bernardo do Campo</c:v>
                </c:pt>
                <c:pt idx="555">
                  <c:v>São Caetano do Sul</c:v>
                </c:pt>
                <c:pt idx="556">
                  <c:v>São Carlos</c:v>
                </c:pt>
                <c:pt idx="557">
                  <c:v>São Francisco</c:v>
                </c:pt>
                <c:pt idx="558">
                  <c:v>São Joaquim da Barra</c:v>
                </c:pt>
                <c:pt idx="559">
                  <c:v>São José da Bela Vista</c:v>
                </c:pt>
                <c:pt idx="560">
                  <c:v>São José do Barreiro</c:v>
                </c:pt>
                <c:pt idx="561">
                  <c:v>São José do Rio Pardo</c:v>
                </c:pt>
                <c:pt idx="562">
                  <c:v>São José do Rio Preto</c:v>
                </c:pt>
                <c:pt idx="563">
                  <c:v>São José dos Campos</c:v>
                </c:pt>
                <c:pt idx="564">
                  <c:v>São João da Boa Vista</c:v>
                </c:pt>
                <c:pt idx="565">
                  <c:v>São João das Duas Pontes</c:v>
                </c:pt>
                <c:pt idx="566">
                  <c:v>São João de Iracema</c:v>
                </c:pt>
                <c:pt idx="567">
                  <c:v>São João do Pau d'Alho</c:v>
                </c:pt>
                <c:pt idx="568">
                  <c:v>São Lourenço da Serra</c:v>
                </c:pt>
                <c:pt idx="569">
                  <c:v>São Luiz do Paraitinga</c:v>
                </c:pt>
                <c:pt idx="570">
                  <c:v>São Manuel</c:v>
                </c:pt>
                <c:pt idx="571">
                  <c:v>São Miguel Arcanjo</c:v>
                </c:pt>
                <c:pt idx="572">
                  <c:v>São Paulo</c:v>
                </c:pt>
                <c:pt idx="573">
                  <c:v>São Pedro</c:v>
                </c:pt>
                <c:pt idx="574">
                  <c:v>São Pedro do Turvo</c:v>
                </c:pt>
                <c:pt idx="575">
                  <c:v>São Roque</c:v>
                </c:pt>
                <c:pt idx="576">
                  <c:v>São Sebastião</c:v>
                </c:pt>
                <c:pt idx="577">
                  <c:v>São Sebastião da Grama</c:v>
                </c:pt>
                <c:pt idx="578">
                  <c:v>São Simão</c:v>
                </c:pt>
                <c:pt idx="579">
                  <c:v>São Vicente</c:v>
                </c:pt>
                <c:pt idx="580">
                  <c:v>Tabapuã</c:v>
                </c:pt>
                <c:pt idx="581">
                  <c:v>Tabatinga</c:v>
                </c:pt>
                <c:pt idx="582">
                  <c:v>Taboão da Serra</c:v>
                </c:pt>
                <c:pt idx="583">
                  <c:v>Taciba</c:v>
                </c:pt>
                <c:pt idx="584">
                  <c:v>Taguaí</c:v>
                </c:pt>
                <c:pt idx="585">
                  <c:v>Taiaçu</c:v>
                </c:pt>
                <c:pt idx="586">
                  <c:v>Taiúva</c:v>
                </c:pt>
                <c:pt idx="587">
                  <c:v>Tambaú</c:v>
                </c:pt>
                <c:pt idx="588">
                  <c:v>Tanabi</c:v>
                </c:pt>
                <c:pt idx="589">
                  <c:v>Tapiratiba</c:v>
                </c:pt>
                <c:pt idx="590">
                  <c:v>Tapiraí</c:v>
                </c:pt>
                <c:pt idx="591">
                  <c:v>Taquaral</c:v>
                </c:pt>
                <c:pt idx="592">
                  <c:v>Taquaritinga</c:v>
                </c:pt>
                <c:pt idx="593">
                  <c:v>Taquarituba</c:v>
                </c:pt>
                <c:pt idx="594">
                  <c:v>Taquarivaí</c:v>
                </c:pt>
                <c:pt idx="595">
                  <c:v>Tarabai</c:v>
                </c:pt>
                <c:pt idx="596">
                  <c:v>Tarumã</c:v>
                </c:pt>
                <c:pt idx="597">
                  <c:v>Tatuí</c:v>
                </c:pt>
                <c:pt idx="598">
                  <c:v>Taubaté</c:v>
                </c:pt>
                <c:pt idx="599">
                  <c:v>Tejupá</c:v>
                </c:pt>
                <c:pt idx="600">
                  <c:v>Teodoro Sampaio</c:v>
                </c:pt>
                <c:pt idx="601">
                  <c:v>Terra Roxa</c:v>
                </c:pt>
                <c:pt idx="602">
                  <c:v>Tietê</c:v>
                </c:pt>
                <c:pt idx="603">
                  <c:v>Timburi</c:v>
                </c:pt>
                <c:pt idx="604">
                  <c:v>Torre de Pedra</c:v>
                </c:pt>
                <c:pt idx="605">
                  <c:v>Torrinha</c:v>
                </c:pt>
                <c:pt idx="606">
                  <c:v>Trabiju</c:v>
                </c:pt>
                <c:pt idx="607">
                  <c:v>Tremembé</c:v>
                </c:pt>
                <c:pt idx="608">
                  <c:v>Três Fronteiras</c:v>
                </c:pt>
                <c:pt idx="609">
                  <c:v>Tuiuti</c:v>
                </c:pt>
                <c:pt idx="610">
                  <c:v>Tupi Paulista</c:v>
                </c:pt>
                <c:pt idx="611">
                  <c:v>Tupã</c:v>
                </c:pt>
                <c:pt idx="612">
                  <c:v>Turiúba</c:v>
                </c:pt>
                <c:pt idx="613">
                  <c:v>Turmalina</c:v>
                </c:pt>
                <c:pt idx="614">
                  <c:v>Ubarana</c:v>
                </c:pt>
                <c:pt idx="615">
                  <c:v>Ubatuba</c:v>
                </c:pt>
                <c:pt idx="616">
                  <c:v>Ubirajara</c:v>
                </c:pt>
                <c:pt idx="617">
                  <c:v>Uchoa</c:v>
                </c:pt>
                <c:pt idx="618">
                  <c:v>União Paulista</c:v>
                </c:pt>
                <c:pt idx="619">
                  <c:v>Uru</c:v>
                </c:pt>
                <c:pt idx="620">
                  <c:v>Urupês</c:v>
                </c:pt>
                <c:pt idx="621">
                  <c:v>Urânia</c:v>
                </c:pt>
                <c:pt idx="622">
                  <c:v>Valentim Gentil</c:v>
                </c:pt>
                <c:pt idx="623">
                  <c:v>Valinhos</c:v>
                </c:pt>
                <c:pt idx="624">
                  <c:v>Valparaíso</c:v>
                </c:pt>
                <c:pt idx="625">
                  <c:v>Vargem</c:v>
                </c:pt>
                <c:pt idx="626">
                  <c:v>Vargem Grande Paulista</c:v>
                </c:pt>
                <c:pt idx="627">
                  <c:v>Vargem Grande do Sul</c:v>
                </c:pt>
                <c:pt idx="628">
                  <c:v>Vera Cruz</c:v>
                </c:pt>
                <c:pt idx="629">
                  <c:v>Vinhedo</c:v>
                </c:pt>
                <c:pt idx="630">
                  <c:v>Viradouro</c:v>
                </c:pt>
                <c:pt idx="631">
                  <c:v>Vista Alegre do Alto</c:v>
                </c:pt>
                <c:pt idx="632">
                  <c:v>Vitória Brasil</c:v>
                </c:pt>
                <c:pt idx="633">
                  <c:v>Votorantim</c:v>
                </c:pt>
                <c:pt idx="634">
                  <c:v>Votuporanga</c:v>
                </c:pt>
                <c:pt idx="635">
                  <c:v>Várzea Paulista</c:v>
                </c:pt>
                <c:pt idx="636">
                  <c:v>Zacarias</c:v>
                </c:pt>
                <c:pt idx="637">
                  <c:v>Águas da Prata</c:v>
                </c:pt>
                <c:pt idx="638">
                  <c:v>Águas de Lindóia</c:v>
                </c:pt>
                <c:pt idx="639">
                  <c:v>Águas de Santa Bárbara</c:v>
                </c:pt>
                <c:pt idx="640">
                  <c:v>Águas de São Pedro</c:v>
                </c:pt>
                <c:pt idx="641">
                  <c:v>Álvares Florence</c:v>
                </c:pt>
                <c:pt idx="642">
                  <c:v>Álvares Machado</c:v>
                </c:pt>
                <c:pt idx="643">
                  <c:v>Álvaro de Carvalho</c:v>
                </c:pt>
                <c:pt idx="644">
                  <c:v>Óleo</c:v>
                </c:pt>
              </c:strCache>
            </c:strRef>
          </c:cat>
          <c:val>
            <c:numRef>
              <c:f>Sheet1!$D$2:$D$646</c:f>
              <c:numCache>
                <c:formatCode>General</c:formatCode>
                <c:ptCount val="645"/>
                <c:pt idx="0">
                  <c:v>35023</c:v>
                </c:pt>
                <c:pt idx="1">
                  <c:v>3571</c:v>
                </c:pt>
                <c:pt idx="2">
                  <c:v>35954</c:v>
                </c:pt>
                <c:pt idx="3">
                  <c:v>37023</c:v>
                </c:pt>
                <c:pt idx="4">
                  <c:v>5918</c:v>
                </c:pt>
                <c:pt idx="5">
                  <c:v>4147</c:v>
                </c:pt>
                <c:pt idx="6">
                  <c:v>4134</c:v>
                </c:pt>
                <c:pt idx="7">
                  <c:v>16164</c:v>
                </c:pt>
                <c:pt idx="8">
                  <c:v>4110</c:v>
                </c:pt>
                <c:pt idx="9">
                  <c:v>18484</c:v>
                </c:pt>
                <c:pt idx="10">
                  <c:v>3206</c:v>
                </c:pt>
                <c:pt idx="11">
                  <c:v>237112</c:v>
                </c:pt>
                <c:pt idx="12">
                  <c:v>71700</c:v>
                </c:pt>
                <c:pt idx="13">
                  <c:v>39962</c:v>
                </c:pt>
                <c:pt idx="14">
                  <c:v>5956</c:v>
                </c:pt>
                <c:pt idx="15">
                  <c:v>4933</c:v>
                </c:pt>
                <c:pt idx="16">
                  <c:v>57112</c:v>
                </c:pt>
                <c:pt idx="17">
                  <c:v>24969</c:v>
                </c:pt>
                <c:pt idx="18">
                  <c:v>6627</c:v>
                </c:pt>
                <c:pt idx="19">
                  <c:v>4085</c:v>
                </c:pt>
                <c:pt idx="20">
                  <c:v>36129</c:v>
                </c:pt>
                <c:pt idx="21">
                  <c:v>4234</c:v>
                </c:pt>
                <c:pt idx="22">
                  <c:v>24526</c:v>
                </c:pt>
                <c:pt idx="23">
                  <c:v>5585</c:v>
                </c:pt>
                <c:pt idx="24">
                  <c:v>6348</c:v>
                </c:pt>
                <c:pt idx="25">
                  <c:v>2478</c:v>
                </c:pt>
                <c:pt idx="26">
                  <c:v>233744</c:v>
                </c:pt>
                <c:pt idx="27">
                  <c:v>132934</c:v>
                </c:pt>
                <c:pt idx="28">
                  <c:v>21854</c:v>
                </c:pt>
                <c:pt idx="29">
                  <c:v>195874</c:v>
                </c:pt>
                <c:pt idx="30">
                  <c:v>33499</c:v>
                </c:pt>
                <c:pt idx="31">
                  <c:v>1811</c:v>
                </c:pt>
                <c:pt idx="32">
                  <c:v>8505</c:v>
                </c:pt>
                <c:pt idx="33">
                  <c:v>3876</c:v>
                </c:pt>
                <c:pt idx="34">
                  <c:v>11099</c:v>
                </c:pt>
                <c:pt idx="35">
                  <c:v>9573</c:v>
                </c:pt>
                <c:pt idx="36">
                  <c:v>53450</c:v>
                </c:pt>
                <c:pt idx="37">
                  <c:v>88455</c:v>
                </c:pt>
                <c:pt idx="38">
                  <c:v>1825</c:v>
                </c:pt>
                <c:pt idx="39">
                  <c:v>103666</c:v>
                </c:pt>
                <c:pt idx="40">
                  <c:v>141398</c:v>
                </c:pt>
                <c:pt idx="41">
                  <c:v>15123</c:v>
                </c:pt>
                <c:pt idx="42">
                  <c:v>13433</c:v>
                </c:pt>
                <c:pt idx="43">
                  <c:v>90063</c:v>
                </c:pt>
                <c:pt idx="44">
                  <c:v>5369</c:v>
                </c:pt>
                <c:pt idx="45">
                  <c:v>17236</c:v>
                </c:pt>
                <c:pt idx="46">
                  <c:v>5532</c:v>
                </c:pt>
                <c:pt idx="47">
                  <c:v>10896</c:v>
                </c:pt>
                <c:pt idx="48">
                  <c:v>7335</c:v>
                </c:pt>
                <c:pt idx="49">
                  <c:v>34961</c:v>
                </c:pt>
                <c:pt idx="50">
                  <c:v>36127</c:v>
                </c:pt>
                <c:pt idx="51">
                  <c:v>5688</c:v>
                </c:pt>
                <c:pt idx="52">
                  <c:v>7687</c:v>
                </c:pt>
                <c:pt idx="53">
                  <c:v>121344</c:v>
                </c:pt>
                <c:pt idx="54">
                  <c:v>32434</c:v>
                </c:pt>
                <c:pt idx="55">
                  <c:v>271306</c:v>
                </c:pt>
                <c:pt idx="56">
                  <c:v>3441</c:v>
                </c:pt>
                <c:pt idx="57">
                  <c:v>20954</c:v>
                </c:pt>
                <c:pt idx="58">
                  <c:v>62024</c:v>
                </c:pt>
                <c:pt idx="59">
                  <c:v>374272</c:v>
                </c:pt>
                <c:pt idx="60">
                  <c:v>77436</c:v>
                </c:pt>
                <c:pt idx="61">
                  <c:v>2955</c:v>
                </c:pt>
                <c:pt idx="62">
                  <c:v>11137</c:v>
                </c:pt>
                <c:pt idx="63">
                  <c:v>61736</c:v>
                </c:pt>
                <c:pt idx="64">
                  <c:v>7949</c:v>
                </c:pt>
                <c:pt idx="65">
                  <c:v>122359</c:v>
                </c:pt>
                <c:pt idx="66">
                  <c:v>32251</c:v>
                </c:pt>
                <c:pt idx="67">
                  <c:v>14824</c:v>
                </c:pt>
                <c:pt idx="68">
                  <c:v>12204</c:v>
                </c:pt>
                <c:pt idx="69">
                  <c:v>11534</c:v>
                </c:pt>
                <c:pt idx="70">
                  <c:v>59793</c:v>
                </c:pt>
                <c:pt idx="71">
                  <c:v>24898</c:v>
                </c:pt>
                <c:pt idx="72">
                  <c:v>3923</c:v>
                </c:pt>
                <c:pt idx="73">
                  <c:v>4776</c:v>
                </c:pt>
                <c:pt idx="74">
                  <c:v>15925</c:v>
                </c:pt>
                <c:pt idx="75">
                  <c:v>2621</c:v>
                </c:pt>
                <c:pt idx="76">
                  <c:v>836</c:v>
                </c:pt>
                <c:pt idx="77">
                  <c:v>144820</c:v>
                </c:pt>
                <c:pt idx="78">
                  <c:v>166753</c:v>
                </c:pt>
                <c:pt idx="79">
                  <c:v>5630</c:v>
                </c:pt>
                <c:pt idx="80">
                  <c:v>2841</c:v>
                </c:pt>
                <c:pt idx="81">
                  <c:v>24592</c:v>
                </c:pt>
                <c:pt idx="82">
                  <c:v>24163</c:v>
                </c:pt>
                <c:pt idx="83">
                  <c:v>19789</c:v>
                </c:pt>
                <c:pt idx="84">
                  <c:v>17003</c:v>
                </c:pt>
                <c:pt idx="85">
                  <c:v>4447</c:v>
                </c:pt>
                <c:pt idx="86">
                  <c:v>8994</c:v>
                </c:pt>
                <c:pt idx="87">
                  <c:v>48966</c:v>
                </c:pt>
                <c:pt idx="88">
                  <c:v>4286</c:v>
                </c:pt>
                <c:pt idx="89">
                  <c:v>33067</c:v>
                </c:pt>
                <c:pt idx="90">
                  <c:v>18961</c:v>
                </c:pt>
                <c:pt idx="91">
                  <c:v>17689</c:v>
                </c:pt>
                <c:pt idx="92">
                  <c:v>4190</c:v>
                </c:pt>
                <c:pt idx="93">
                  <c:v>100129</c:v>
                </c:pt>
                <c:pt idx="94">
                  <c:v>5800</c:v>
                </c:pt>
                <c:pt idx="95">
                  <c:v>75638</c:v>
                </c:pt>
                <c:pt idx="96">
                  <c:v>28605</c:v>
                </c:pt>
                <c:pt idx="97">
                  <c:v>10486</c:v>
                </c:pt>
                <c:pt idx="98">
                  <c:v>25935</c:v>
                </c:pt>
                <c:pt idx="99">
                  <c:v>5991</c:v>
                </c:pt>
                <c:pt idx="100">
                  <c:v>1194094</c:v>
                </c:pt>
                <c:pt idx="101">
                  <c:v>83735</c:v>
                </c:pt>
                <c:pt idx="102">
                  <c:v>4932</c:v>
                </c:pt>
                <c:pt idx="103">
                  <c:v>51763</c:v>
                </c:pt>
                <c:pt idx="104">
                  <c:v>12539</c:v>
                </c:pt>
                <c:pt idx="105">
                  <c:v>5071</c:v>
                </c:pt>
                <c:pt idx="106">
                  <c:v>5139</c:v>
                </c:pt>
                <c:pt idx="107">
                  <c:v>20419</c:v>
                </c:pt>
                <c:pt idx="108">
                  <c:v>55141</c:v>
                </c:pt>
                <c:pt idx="109">
                  <c:v>47159</c:v>
                </c:pt>
                <c:pt idx="110">
                  <c:v>119625</c:v>
                </c:pt>
                <c:pt idx="111">
                  <c:v>398611</c:v>
                </c:pt>
                <c:pt idx="112">
                  <c:v>12303</c:v>
                </c:pt>
                <c:pt idx="113">
                  <c:v>30237</c:v>
                </c:pt>
                <c:pt idx="114">
                  <c:v>20738</c:v>
                </c:pt>
                <c:pt idx="115">
                  <c:v>121210</c:v>
                </c:pt>
                <c:pt idx="116">
                  <c:v>7752</c:v>
                </c:pt>
                <c:pt idx="117">
                  <c:v>93488</c:v>
                </c:pt>
                <c:pt idx="118">
                  <c:v>9125</c:v>
                </c:pt>
                <c:pt idx="119">
                  <c:v>19774</c:v>
                </c:pt>
                <c:pt idx="120">
                  <c:v>48074</c:v>
                </c:pt>
                <c:pt idx="121">
                  <c:v>17915</c:v>
                </c:pt>
                <c:pt idx="122">
                  <c:v>17009</c:v>
                </c:pt>
                <c:pt idx="123">
                  <c:v>12418</c:v>
                </c:pt>
                <c:pt idx="124">
                  <c:v>8472</c:v>
                </c:pt>
                <c:pt idx="125">
                  <c:v>18398</c:v>
                </c:pt>
                <c:pt idx="126">
                  <c:v>6203</c:v>
                </c:pt>
                <c:pt idx="127">
                  <c:v>27820</c:v>
                </c:pt>
                <c:pt idx="128">
                  <c:v>17770</c:v>
                </c:pt>
                <c:pt idx="129">
                  <c:v>24221</c:v>
                </c:pt>
                <c:pt idx="130">
                  <c:v>5986</c:v>
                </c:pt>
                <c:pt idx="131">
                  <c:v>4728</c:v>
                </c:pt>
                <c:pt idx="132">
                  <c:v>4047</c:v>
                </c:pt>
                <c:pt idx="133">
                  <c:v>7316</c:v>
                </c:pt>
                <c:pt idx="134">
                  <c:v>70998</c:v>
                </c:pt>
                <c:pt idx="135">
                  <c:v>244694</c:v>
                </c:pt>
                <c:pt idx="136">
                  <c:v>34998</c:v>
                </c:pt>
                <c:pt idx="137">
                  <c:v>8541</c:v>
                </c:pt>
                <c:pt idx="138">
                  <c:v>81895</c:v>
                </c:pt>
                <c:pt idx="139">
                  <c:v>2100</c:v>
                </c:pt>
                <c:pt idx="140">
                  <c:v>129760</c:v>
                </c:pt>
                <c:pt idx="141">
                  <c:v>21639</c:v>
                </c:pt>
                <c:pt idx="142">
                  <c:v>2542</c:v>
                </c:pt>
                <c:pt idx="143">
                  <c:v>31212</c:v>
                </c:pt>
                <c:pt idx="144">
                  <c:v>2787</c:v>
                </c:pt>
                <c:pt idx="145">
                  <c:v>33520</c:v>
                </c:pt>
                <c:pt idx="146">
                  <c:v>420934</c:v>
                </c:pt>
                <c:pt idx="147">
                  <c:v>1786</c:v>
                </c:pt>
                <c:pt idx="148">
                  <c:v>11208</c:v>
                </c:pt>
                <c:pt idx="149">
                  <c:v>8846</c:v>
                </c:pt>
                <c:pt idx="150">
                  <c:v>27112</c:v>
                </c:pt>
                <c:pt idx="151">
                  <c:v>2119</c:v>
                </c:pt>
                <c:pt idx="152">
                  <c:v>8868</c:v>
                </c:pt>
                <c:pt idx="153">
                  <c:v>46536</c:v>
                </c:pt>
                <c:pt idx="154">
                  <c:v>12457</c:v>
                </c:pt>
                <c:pt idx="155">
                  <c:v>9708</c:v>
                </c:pt>
                <c:pt idx="156">
                  <c:v>6141</c:v>
                </c:pt>
                <c:pt idx="157">
                  <c:v>15443</c:v>
                </c:pt>
                <c:pt idx="158">
                  <c:v>17604</c:v>
                </c:pt>
                <c:pt idx="159">
                  <c:v>3604</c:v>
                </c:pt>
                <c:pt idx="160">
                  <c:v>2456</c:v>
                </c:pt>
                <c:pt idx="161">
                  <c:v>270843</c:v>
                </c:pt>
                <c:pt idx="162">
                  <c:v>68856</c:v>
                </c:pt>
                <c:pt idx="163">
                  <c:v>3202</c:v>
                </c:pt>
                <c:pt idx="164">
                  <c:v>20284</c:v>
                </c:pt>
                <c:pt idx="165">
                  <c:v>44186</c:v>
                </c:pt>
                <c:pt idx="166">
                  <c:v>4779</c:v>
                </c:pt>
                <c:pt idx="167">
                  <c:v>11198</c:v>
                </c:pt>
                <c:pt idx="168">
                  <c:v>8418</c:v>
                </c:pt>
                <c:pt idx="169">
                  <c:v>2762</c:v>
                </c:pt>
                <c:pt idx="170">
                  <c:v>9419</c:v>
                </c:pt>
                <c:pt idx="171">
                  <c:v>16001</c:v>
                </c:pt>
                <c:pt idx="172">
                  <c:v>5771</c:v>
                </c:pt>
                <c:pt idx="173">
                  <c:v>68823</c:v>
                </c:pt>
                <c:pt idx="174">
                  <c:v>1704</c:v>
                </c:pt>
                <c:pt idx="175">
                  <c:v>191993</c:v>
                </c:pt>
                <c:pt idx="176">
                  <c:v>1499</c:v>
                </c:pt>
                <c:pt idx="177">
                  <c:v>2934</c:v>
                </c:pt>
                <c:pt idx="178">
                  <c:v>2699</c:v>
                </c:pt>
                <c:pt idx="179">
                  <c:v>14486</c:v>
                </c:pt>
                <c:pt idx="180">
                  <c:v>350400</c:v>
                </c:pt>
                <c:pt idx="181">
                  <c:v>174008</c:v>
                </c:pt>
                <c:pt idx="182">
                  <c:v>152433</c:v>
                </c:pt>
                <c:pt idx="183">
                  <c:v>2776</c:v>
                </c:pt>
                <c:pt idx="184">
                  <c:v>44370</c:v>
                </c:pt>
                <c:pt idx="185">
                  <c:v>4754</c:v>
                </c:pt>
                <c:pt idx="186">
                  <c:v>4762</c:v>
                </c:pt>
                <c:pt idx="187">
                  <c:v>10876</c:v>
                </c:pt>
                <c:pt idx="188">
                  <c:v>11370</c:v>
                </c:pt>
                <c:pt idx="189">
                  <c:v>4801</c:v>
                </c:pt>
                <c:pt idx="190">
                  <c:v>5743</c:v>
                </c:pt>
                <c:pt idx="191">
                  <c:v>12039</c:v>
                </c:pt>
                <c:pt idx="192">
                  <c:v>17293</c:v>
                </c:pt>
                <c:pt idx="193">
                  <c:v>21125</c:v>
                </c:pt>
                <c:pt idx="194">
                  <c:v>11088</c:v>
                </c:pt>
                <c:pt idx="195">
                  <c:v>2002</c:v>
                </c:pt>
                <c:pt idx="196">
                  <c:v>6654</c:v>
                </c:pt>
                <c:pt idx="197">
                  <c:v>32774</c:v>
                </c:pt>
                <c:pt idx="198">
                  <c:v>29451</c:v>
                </c:pt>
                <c:pt idx="199">
                  <c:v>121073</c:v>
                </c:pt>
                <c:pt idx="200">
                  <c:v>8357</c:v>
                </c:pt>
                <c:pt idx="201">
                  <c:v>18143</c:v>
                </c:pt>
                <c:pt idx="202">
                  <c:v>39714</c:v>
                </c:pt>
                <c:pt idx="203">
                  <c:v>318107</c:v>
                </c:pt>
                <c:pt idx="204">
                  <c:v>1365899</c:v>
                </c:pt>
                <c:pt idx="205">
                  <c:v>21129</c:v>
                </c:pt>
                <c:pt idx="206">
                  <c:v>7602</c:v>
                </c:pt>
                <c:pt idx="207">
                  <c:v>40533</c:v>
                </c:pt>
                <c:pt idx="208">
                  <c:v>5226</c:v>
                </c:pt>
                <c:pt idx="209">
                  <c:v>6615</c:v>
                </c:pt>
                <c:pt idx="210">
                  <c:v>9462</c:v>
                </c:pt>
                <c:pt idx="211">
                  <c:v>14579</c:v>
                </c:pt>
                <c:pt idx="212">
                  <c:v>227353</c:v>
                </c:pt>
                <c:pt idx="213">
                  <c:v>11559</c:v>
                </c:pt>
                <c:pt idx="214">
                  <c:v>6348</c:v>
                </c:pt>
                <c:pt idx="215">
                  <c:v>8956</c:v>
                </c:pt>
                <c:pt idx="216">
                  <c:v>34726</c:v>
                </c:pt>
                <c:pt idx="217">
                  <c:v>7663</c:v>
                </c:pt>
                <c:pt idx="218">
                  <c:v>12264</c:v>
                </c:pt>
                <c:pt idx="219">
                  <c:v>59451</c:v>
                </c:pt>
                <c:pt idx="220">
                  <c:v>78262</c:v>
                </c:pt>
                <c:pt idx="221">
                  <c:v>8181</c:v>
                </c:pt>
                <c:pt idx="222">
                  <c:v>8124</c:v>
                </c:pt>
                <c:pt idx="223">
                  <c:v>30246</c:v>
                </c:pt>
                <c:pt idx="224">
                  <c:v>9483</c:v>
                </c:pt>
                <c:pt idx="225">
                  <c:v>24598</c:v>
                </c:pt>
                <c:pt idx="226">
                  <c:v>30721</c:v>
                </c:pt>
                <c:pt idx="227">
                  <c:v>10965</c:v>
                </c:pt>
                <c:pt idx="228">
                  <c:v>26582</c:v>
                </c:pt>
                <c:pt idx="229">
                  <c:v>34333</c:v>
                </c:pt>
                <c:pt idx="230">
                  <c:v>246908</c:v>
                </c:pt>
                <c:pt idx="231">
                  <c:v>4892</c:v>
                </c:pt>
                <c:pt idx="232">
                  <c:v>3908</c:v>
                </c:pt>
                <c:pt idx="233">
                  <c:v>3963</c:v>
                </c:pt>
                <c:pt idx="234">
                  <c:v>14869</c:v>
                </c:pt>
                <c:pt idx="235">
                  <c:v>36280</c:v>
                </c:pt>
                <c:pt idx="236">
                  <c:v>7401</c:v>
                </c:pt>
                <c:pt idx="237">
                  <c:v>5306</c:v>
                </c:pt>
                <c:pt idx="238">
                  <c:v>4238</c:v>
                </c:pt>
                <c:pt idx="239">
                  <c:v>16209</c:v>
                </c:pt>
                <c:pt idx="240">
                  <c:v>23846</c:v>
                </c:pt>
                <c:pt idx="241">
                  <c:v>8261</c:v>
                </c:pt>
                <c:pt idx="242">
                  <c:v>7937</c:v>
                </c:pt>
                <c:pt idx="243">
                  <c:v>17635</c:v>
                </c:pt>
                <c:pt idx="244">
                  <c:v>15226</c:v>
                </c:pt>
                <c:pt idx="245">
                  <c:v>3782</c:v>
                </c:pt>
                <c:pt idx="246">
                  <c:v>100496</c:v>
                </c:pt>
                <c:pt idx="247">
                  <c:v>3326</c:v>
                </c:pt>
                <c:pt idx="248">
                  <c:v>173672</c:v>
                </c:pt>
                <c:pt idx="249">
                  <c:v>162231</c:v>
                </c:pt>
                <c:pt idx="250">
                  <c:v>93892</c:v>
                </c:pt>
                <c:pt idx="251">
                  <c:v>234352</c:v>
                </c:pt>
                <c:pt idx="252">
                  <c:v>74299</c:v>
                </c:pt>
                <c:pt idx="253">
                  <c:v>4213</c:v>
                </c:pt>
                <c:pt idx="254">
                  <c:v>15125</c:v>
                </c:pt>
                <c:pt idx="255">
                  <c:v>4860</c:v>
                </c:pt>
                <c:pt idx="256">
                  <c:v>13833</c:v>
                </c:pt>
                <c:pt idx="257">
                  <c:v>366519</c:v>
                </c:pt>
                <c:pt idx="258">
                  <c:v>50360</c:v>
                </c:pt>
                <c:pt idx="259">
                  <c:v>17271</c:v>
                </c:pt>
                <c:pt idx="260">
                  <c:v>119090</c:v>
                </c:pt>
                <c:pt idx="261">
                  <c:v>20467</c:v>
                </c:pt>
                <c:pt idx="262">
                  <c:v>26861</c:v>
                </c:pt>
                <c:pt idx="263">
                  <c:v>17922</c:v>
                </c:pt>
                <c:pt idx="264">
                  <c:v>6453</c:v>
                </c:pt>
                <c:pt idx="265">
                  <c:v>7830</c:v>
                </c:pt>
                <c:pt idx="266">
                  <c:v>172268</c:v>
                </c:pt>
                <c:pt idx="267">
                  <c:v>59649</c:v>
                </c:pt>
                <c:pt idx="268">
                  <c:v>41598</c:v>
                </c:pt>
                <c:pt idx="269">
                  <c:v>42903</c:v>
                </c:pt>
                <c:pt idx="270">
                  <c:v>6911</c:v>
                </c:pt>
                <c:pt idx="271">
                  <c:v>76864</c:v>
                </c:pt>
                <c:pt idx="272">
                  <c:v>231863</c:v>
                </c:pt>
                <c:pt idx="273">
                  <c:v>6934</c:v>
                </c:pt>
                <c:pt idx="274">
                  <c:v>17842</c:v>
                </c:pt>
                <c:pt idx="275">
                  <c:v>56221</c:v>
                </c:pt>
                <c:pt idx="276">
                  <c:v>49011</c:v>
                </c:pt>
                <c:pt idx="277">
                  <c:v>6485</c:v>
                </c:pt>
                <c:pt idx="278">
                  <c:v>123481</c:v>
                </c:pt>
                <c:pt idx="279">
                  <c:v>43774</c:v>
                </c:pt>
                <c:pt idx="280">
                  <c:v>29456</c:v>
                </c:pt>
                <c:pt idx="281">
                  <c:v>148581</c:v>
                </c:pt>
                <c:pt idx="282">
                  <c:v>3168</c:v>
                </c:pt>
                <c:pt idx="283">
                  <c:v>13098</c:v>
                </c:pt>
                <c:pt idx="284">
                  <c:v>36655</c:v>
                </c:pt>
                <c:pt idx="285">
                  <c:v>4495</c:v>
                </c:pt>
                <c:pt idx="286">
                  <c:v>3315</c:v>
                </c:pt>
                <c:pt idx="287">
                  <c:v>414810</c:v>
                </c:pt>
                <c:pt idx="288">
                  <c:v>20524</c:v>
                </c:pt>
                <c:pt idx="289">
                  <c:v>31235</c:v>
                </c:pt>
                <c:pt idx="290">
                  <c:v>18908</c:v>
                </c:pt>
                <c:pt idx="291">
                  <c:v>4752</c:v>
                </c:pt>
                <c:pt idx="292">
                  <c:v>4903</c:v>
                </c:pt>
                <c:pt idx="293">
                  <c:v>28240</c:v>
                </c:pt>
                <c:pt idx="294">
                  <c:v>7207</c:v>
                </c:pt>
                <c:pt idx="295">
                  <c:v>11667</c:v>
                </c:pt>
                <c:pt idx="296">
                  <c:v>102412</c:v>
                </c:pt>
                <c:pt idx="297">
                  <c:v>67859</c:v>
                </c:pt>
                <c:pt idx="298">
                  <c:v>303682</c:v>
                </c:pt>
                <c:pt idx="299">
                  <c:v>7864</c:v>
                </c:pt>
                <c:pt idx="300">
                  <c:v>77510</c:v>
                </c:pt>
                <c:pt idx="301">
                  <c:v>88276</c:v>
                </c:pt>
                <c:pt idx="302">
                  <c:v>2278</c:v>
                </c:pt>
                <c:pt idx="303">
                  <c:v>47748</c:v>
                </c:pt>
                <c:pt idx="304">
                  <c:v>2385</c:v>
                </c:pt>
                <c:pt idx="305">
                  <c:v>21604</c:v>
                </c:pt>
                <c:pt idx="306">
                  <c:v>5723</c:v>
                </c:pt>
                <c:pt idx="307">
                  <c:v>4571</c:v>
                </c:pt>
                <c:pt idx="308">
                  <c:v>2663</c:v>
                </c:pt>
                <c:pt idx="309">
                  <c:v>14592</c:v>
                </c:pt>
                <c:pt idx="310">
                  <c:v>17111</c:v>
                </c:pt>
                <c:pt idx="311">
                  <c:v>8093</c:v>
                </c:pt>
                <c:pt idx="312">
                  <c:v>3704</c:v>
                </c:pt>
                <c:pt idx="313">
                  <c:v>3136</c:v>
                </c:pt>
                <c:pt idx="314">
                  <c:v>46852</c:v>
                </c:pt>
                <c:pt idx="315">
                  <c:v>98374</c:v>
                </c:pt>
                <c:pt idx="316">
                  <c:v>9780</c:v>
                </c:pt>
                <c:pt idx="317">
                  <c:v>5757</c:v>
                </c:pt>
                <c:pt idx="318">
                  <c:v>13967</c:v>
                </c:pt>
                <c:pt idx="319">
                  <c:v>2996</c:v>
                </c:pt>
                <c:pt idx="320">
                  <c:v>2117</c:v>
                </c:pt>
                <c:pt idx="321">
                  <c:v>4077</c:v>
                </c:pt>
                <c:pt idx="322">
                  <c:v>26289</c:v>
                </c:pt>
                <c:pt idx="323">
                  <c:v>237130</c:v>
                </c:pt>
                <c:pt idx="324">
                  <c:v>82702</c:v>
                </c:pt>
                <c:pt idx="325">
                  <c:v>468148</c:v>
                </c:pt>
                <c:pt idx="326">
                  <c:v>5413</c:v>
                </c:pt>
                <c:pt idx="327">
                  <c:v>3848</c:v>
                </c:pt>
                <c:pt idx="328">
                  <c:v>1910</c:v>
                </c:pt>
                <c:pt idx="329">
                  <c:v>22093</c:v>
                </c:pt>
                <c:pt idx="330">
                  <c:v>12849</c:v>
                </c:pt>
                <c:pt idx="331">
                  <c:v>3066</c:v>
                </c:pt>
                <c:pt idx="332">
                  <c:v>19919</c:v>
                </c:pt>
                <c:pt idx="333">
                  <c:v>29418</c:v>
                </c:pt>
                <c:pt idx="334">
                  <c:v>18178</c:v>
                </c:pt>
                <c:pt idx="335">
                  <c:v>59333</c:v>
                </c:pt>
                <c:pt idx="336">
                  <c:v>4822</c:v>
                </c:pt>
                <c:pt idx="337">
                  <c:v>68788</c:v>
                </c:pt>
                <c:pt idx="338">
                  <c:v>150713</c:v>
                </c:pt>
                <c:pt idx="339">
                  <c:v>92715</c:v>
                </c:pt>
                <c:pt idx="340">
                  <c:v>440769</c:v>
                </c:pt>
                <c:pt idx="341">
                  <c:v>3478</c:v>
                </c:pt>
                <c:pt idx="342">
                  <c:v>55731</c:v>
                </c:pt>
                <c:pt idx="343">
                  <c:v>7964</c:v>
                </c:pt>
                <c:pt idx="344">
                  <c:v>50216</c:v>
                </c:pt>
                <c:pt idx="345">
                  <c:v>24794</c:v>
                </c:pt>
                <c:pt idx="346">
                  <c:v>19050</c:v>
                </c:pt>
                <c:pt idx="347">
                  <c:v>4166</c:v>
                </c:pt>
                <c:pt idx="348">
                  <c:v>58765</c:v>
                </c:pt>
                <c:pt idx="349">
                  <c:v>4608</c:v>
                </c:pt>
                <c:pt idx="350">
                  <c:v>2252</c:v>
                </c:pt>
                <c:pt idx="351">
                  <c:v>32641</c:v>
                </c:pt>
                <c:pt idx="352">
                  <c:v>13458</c:v>
                </c:pt>
                <c:pt idx="353">
                  <c:v>4720</c:v>
                </c:pt>
                <c:pt idx="354">
                  <c:v>4466</c:v>
                </c:pt>
                <c:pt idx="355">
                  <c:v>3103</c:v>
                </c:pt>
                <c:pt idx="356">
                  <c:v>4809</c:v>
                </c:pt>
                <c:pt idx="357">
                  <c:v>6681</c:v>
                </c:pt>
                <c:pt idx="358">
                  <c:v>18346</c:v>
                </c:pt>
                <c:pt idx="359">
                  <c:v>8936</c:v>
                </c:pt>
                <c:pt idx="360">
                  <c:v>11427</c:v>
                </c:pt>
                <c:pt idx="361">
                  <c:v>5126</c:v>
                </c:pt>
                <c:pt idx="362">
                  <c:v>6875</c:v>
                </c:pt>
                <c:pt idx="363">
                  <c:v>9647</c:v>
                </c:pt>
                <c:pt idx="364">
                  <c:v>1911</c:v>
                </c:pt>
                <c:pt idx="365">
                  <c:v>1255</c:v>
                </c:pt>
                <c:pt idx="366">
                  <c:v>11013</c:v>
                </c:pt>
                <c:pt idx="367">
                  <c:v>21307</c:v>
                </c:pt>
                <c:pt idx="368">
                  <c:v>2308</c:v>
                </c:pt>
                <c:pt idx="369">
                  <c:v>3883</c:v>
                </c:pt>
                <c:pt idx="370">
                  <c:v>4041</c:v>
                </c:pt>
                <c:pt idx="371">
                  <c:v>59371</c:v>
                </c:pt>
                <c:pt idx="372">
                  <c:v>5712</c:v>
                </c:pt>
                <c:pt idx="373">
                  <c:v>40680</c:v>
                </c:pt>
                <c:pt idx="374">
                  <c:v>7386</c:v>
                </c:pt>
                <c:pt idx="375">
                  <c:v>4287</c:v>
                </c:pt>
                <c:pt idx="376">
                  <c:v>54406</c:v>
                </c:pt>
                <c:pt idx="377">
                  <c:v>4339</c:v>
                </c:pt>
                <c:pt idx="378">
                  <c:v>6487</c:v>
                </c:pt>
                <c:pt idx="379">
                  <c:v>6935</c:v>
                </c:pt>
                <c:pt idx="380">
                  <c:v>43687</c:v>
                </c:pt>
                <c:pt idx="381">
                  <c:v>696850</c:v>
                </c:pt>
                <c:pt idx="382">
                  <c:v>2602</c:v>
                </c:pt>
                <c:pt idx="383">
                  <c:v>32754</c:v>
                </c:pt>
                <c:pt idx="384">
                  <c:v>112711</c:v>
                </c:pt>
                <c:pt idx="385">
                  <c:v>8503</c:v>
                </c:pt>
                <c:pt idx="386">
                  <c:v>10177</c:v>
                </c:pt>
                <c:pt idx="387">
                  <c:v>14130</c:v>
                </c:pt>
                <c:pt idx="388">
                  <c:v>12786</c:v>
                </c:pt>
                <c:pt idx="389">
                  <c:v>13058</c:v>
                </c:pt>
                <c:pt idx="390">
                  <c:v>9340</c:v>
                </c:pt>
                <c:pt idx="391">
                  <c:v>22168</c:v>
                </c:pt>
                <c:pt idx="392">
                  <c:v>15690</c:v>
                </c:pt>
                <c:pt idx="393">
                  <c:v>45455</c:v>
                </c:pt>
                <c:pt idx="394">
                  <c:v>18180</c:v>
                </c:pt>
                <c:pt idx="395">
                  <c:v>19993</c:v>
                </c:pt>
                <c:pt idx="396">
                  <c:v>4061</c:v>
                </c:pt>
                <c:pt idx="397">
                  <c:v>10980</c:v>
                </c:pt>
                <c:pt idx="398">
                  <c:v>6411</c:v>
                </c:pt>
                <c:pt idx="399">
                  <c:v>6360</c:v>
                </c:pt>
                <c:pt idx="400">
                  <c:v>19570</c:v>
                </c:pt>
                <c:pt idx="401">
                  <c:v>2153</c:v>
                </c:pt>
                <c:pt idx="402">
                  <c:v>14529</c:v>
                </c:pt>
                <c:pt idx="403">
                  <c:v>7274</c:v>
                </c:pt>
                <c:pt idx="404">
                  <c:v>1832</c:v>
                </c:pt>
                <c:pt idx="405">
                  <c:v>8930</c:v>
                </c:pt>
                <c:pt idx="406">
                  <c:v>106776</c:v>
                </c:pt>
                <c:pt idx="407">
                  <c:v>46251</c:v>
                </c:pt>
                <c:pt idx="408">
                  <c:v>6075</c:v>
                </c:pt>
                <c:pt idx="409">
                  <c:v>2508</c:v>
                </c:pt>
                <c:pt idx="410">
                  <c:v>16676</c:v>
                </c:pt>
                <c:pt idx="411">
                  <c:v>47361</c:v>
                </c:pt>
                <c:pt idx="412">
                  <c:v>3085</c:v>
                </c:pt>
                <c:pt idx="413">
                  <c:v>11240</c:v>
                </c:pt>
                <c:pt idx="414">
                  <c:v>63047</c:v>
                </c:pt>
                <c:pt idx="415">
                  <c:v>25660</c:v>
                </c:pt>
                <c:pt idx="416">
                  <c:v>8560</c:v>
                </c:pt>
                <c:pt idx="417">
                  <c:v>67548</c:v>
                </c:pt>
                <c:pt idx="418">
                  <c:v>5922</c:v>
                </c:pt>
                <c:pt idx="419">
                  <c:v>55149</c:v>
                </c:pt>
                <c:pt idx="420">
                  <c:v>28963</c:v>
                </c:pt>
                <c:pt idx="421">
                  <c:v>166475</c:v>
                </c:pt>
                <c:pt idx="422">
                  <c:v>16877</c:v>
                </c:pt>
                <c:pt idx="423">
                  <c:v>15021</c:v>
                </c:pt>
                <c:pt idx="424">
                  <c:v>3685</c:v>
                </c:pt>
                <c:pt idx="425">
                  <c:v>13742</c:v>
                </c:pt>
                <c:pt idx="426">
                  <c:v>27140</c:v>
                </c:pt>
                <c:pt idx="427">
                  <c:v>400949</c:v>
                </c:pt>
                <c:pt idx="428">
                  <c:v>29741</c:v>
                </c:pt>
                <c:pt idx="429">
                  <c:v>25259</c:v>
                </c:pt>
                <c:pt idx="430">
                  <c:v>11362</c:v>
                </c:pt>
                <c:pt idx="431">
                  <c:v>18604</c:v>
                </c:pt>
                <c:pt idx="432">
                  <c:v>27295</c:v>
                </c:pt>
                <c:pt idx="433">
                  <c:v>75930</c:v>
                </c:pt>
                <c:pt idx="434">
                  <c:v>13503</c:v>
                </c:pt>
                <c:pt idx="435">
                  <c:v>39349</c:v>
                </c:pt>
                <c:pt idx="436">
                  <c:v>5167</c:v>
                </c:pt>
                <c:pt idx="437">
                  <c:v>3521</c:v>
                </c:pt>
                <c:pt idx="438">
                  <c:v>6004</c:v>
                </c:pt>
                <c:pt idx="439">
                  <c:v>21851</c:v>
                </c:pt>
                <c:pt idx="440">
                  <c:v>3432</c:v>
                </c:pt>
                <c:pt idx="441">
                  <c:v>49047</c:v>
                </c:pt>
                <c:pt idx="442">
                  <c:v>4580</c:v>
                </c:pt>
                <c:pt idx="443">
                  <c:v>2577</c:v>
                </c:pt>
                <c:pt idx="444">
                  <c:v>4186</c:v>
                </c:pt>
                <c:pt idx="445">
                  <c:v>9779</c:v>
                </c:pt>
                <c:pt idx="446">
                  <c:v>52785</c:v>
                </c:pt>
                <c:pt idx="447">
                  <c:v>55787</c:v>
                </c:pt>
                <c:pt idx="448">
                  <c:v>24143</c:v>
                </c:pt>
                <c:pt idx="449">
                  <c:v>17201</c:v>
                </c:pt>
                <c:pt idx="450">
                  <c:v>116530</c:v>
                </c:pt>
                <c:pt idx="451">
                  <c:v>3971</c:v>
                </c:pt>
                <c:pt idx="452">
                  <c:v>21110</c:v>
                </c:pt>
                <c:pt idx="453">
                  <c:v>319146</c:v>
                </c:pt>
                <c:pt idx="454">
                  <c:v>5204</c:v>
                </c:pt>
                <c:pt idx="455">
                  <c:v>4108</c:v>
                </c:pt>
                <c:pt idx="456">
                  <c:v>13190</c:v>
                </c:pt>
                <c:pt idx="457">
                  <c:v>44006</c:v>
                </c:pt>
                <c:pt idx="458">
                  <c:v>227072</c:v>
                </c:pt>
                <c:pt idx="459">
                  <c:v>39448</c:v>
                </c:pt>
                <c:pt idx="460">
                  <c:v>40027</c:v>
                </c:pt>
                <c:pt idx="461">
                  <c:v>3753</c:v>
                </c:pt>
                <c:pt idx="462">
                  <c:v>14006</c:v>
                </c:pt>
                <c:pt idx="463">
                  <c:v>3351</c:v>
                </c:pt>
                <c:pt idx="464">
                  <c:v>13228</c:v>
                </c:pt>
                <c:pt idx="465">
                  <c:v>6587</c:v>
                </c:pt>
                <c:pt idx="466">
                  <c:v>9050</c:v>
                </c:pt>
                <c:pt idx="467">
                  <c:v>29688</c:v>
                </c:pt>
                <c:pt idx="468">
                  <c:v>3863</c:v>
                </c:pt>
                <c:pt idx="469">
                  <c:v>20124</c:v>
                </c:pt>
                <c:pt idx="470">
                  <c:v>9399</c:v>
                </c:pt>
                <c:pt idx="471">
                  <c:v>56249</c:v>
                </c:pt>
                <c:pt idx="472">
                  <c:v>7504</c:v>
                </c:pt>
                <c:pt idx="473">
                  <c:v>3351</c:v>
                </c:pt>
                <c:pt idx="474">
                  <c:v>13137</c:v>
                </c:pt>
                <c:pt idx="475">
                  <c:v>16684</c:v>
                </c:pt>
                <c:pt idx="476">
                  <c:v>4682</c:v>
                </c:pt>
                <c:pt idx="477">
                  <c:v>7666</c:v>
                </c:pt>
                <c:pt idx="478">
                  <c:v>122607</c:v>
                </c:pt>
                <c:pt idx="479">
                  <c:v>694534</c:v>
                </c:pt>
                <c:pt idx="480">
                  <c:v>4542</c:v>
                </c:pt>
                <c:pt idx="481">
                  <c:v>2227</c:v>
                </c:pt>
                <c:pt idx="482">
                  <c:v>3618</c:v>
                </c:pt>
                <c:pt idx="483">
                  <c:v>10786</c:v>
                </c:pt>
                <c:pt idx="484">
                  <c:v>10003</c:v>
                </c:pt>
                <c:pt idx="485">
                  <c:v>204797</c:v>
                </c:pt>
                <c:pt idx="486">
                  <c:v>50241</c:v>
                </c:pt>
                <c:pt idx="487">
                  <c:v>34704</c:v>
                </c:pt>
                <c:pt idx="488">
                  <c:v>12342</c:v>
                </c:pt>
                <c:pt idx="489">
                  <c:v>5607</c:v>
                </c:pt>
                <c:pt idx="490">
                  <c:v>17015</c:v>
                </c:pt>
                <c:pt idx="491">
                  <c:v>10621</c:v>
                </c:pt>
                <c:pt idx="492">
                  <c:v>3125</c:v>
                </c:pt>
                <c:pt idx="493">
                  <c:v>3093</c:v>
                </c:pt>
                <c:pt idx="494">
                  <c:v>5564</c:v>
                </c:pt>
                <c:pt idx="495">
                  <c:v>2435</c:v>
                </c:pt>
                <c:pt idx="496">
                  <c:v>6253</c:v>
                </c:pt>
                <c:pt idx="497">
                  <c:v>11779</c:v>
                </c:pt>
                <c:pt idx="498">
                  <c:v>17022</c:v>
                </c:pt>
                <c:pt idx="499">
                  <c:v>5262</c:v>
                </c:pt>
                <c:pt idx="500">
                  <c:v>8176</c:v>
                </c:pt>
                <c:pt idx="501">
                  <c:v>117561</c:v>
                </c:pt>
                <c:pt idx="502">
                  <c:v>9297</c:v>
                </c:pt>
                <c:pt idx="503">
                  <c:v>44972</c:v>
                </c:pt>
                <c:pt idx="504">
                  <c:v>4248</c:v>
                </c:pt>
                <c:pt idx="505">
                  <c:v>15397</c:v>
                </c:pt>
                <c:pt idx="506">
                  <c:v>5993</c:v>
                </c:pt>
                <c:pt idx="507">
                  <c:v>14717</c:v>
                </c:pt>
                <c:pt idx="508">
                  <c:v>192536</c:v>
                </c:pt>
                <c:pt idx="509">
                  <c:v>2118</c:v>
                </c:pt>
                <c:pt idx="510">
                  <c:v>4461</c:v>
                </c:pt>
                <c:pt idx="511">
                  <c:v>2124</c:v>
                </c:pt>
                <c:pt idx="512">
                  <c:v>33975</c:v>
                </c:pt>
                <c:pt idx="513">
                  <c:v>47395</c:v>
                </c:pt>
                <c:pt idx="514">
                  <c:v>5611</c:v>
                </c:pt>
                <c:pt idx="515">
                  <c:v>32076</c:v>
                </c:pt>
                <c:pt idx="516">
                  <c:v>26403</c:v>
                </c:pt>
                <c:pt idx="517">
                  <c:v>56792</c:v>
                </c:pt>
                <c:pt idx="518">
                  <c:v>8779</c:v>
                </c:pt>
                <c:pt idx="519">
                  <c:v>6107</c:v>
                </c:pt>
                <c:pt idx="520">
                  <c:v>2935</c:v>
                </c:pt>
                <c:pt idx="521">
                  <c:v>2510</c:v>
                </c:pt>
                <c:pt idx="522">
                  <c:v>27514</c:v>
                </c:pt>
                <c:pt idx="523">
                  <c:v>26322</c:v>
                </c:pt>
                <c:pt idx="524">
                  <c:v>1539</c:v>
                </c:pt>
                <c:pt idx="525">
                  <c:v>1507</c:v>
                </c:pt>
                <c:pt idx="526">
                  <c:v>136517</c:v>
                </c:pt>
                <c:pt idx="527">
                  <c:v>20889</c:v>
                </c:pt>
                <c:pt idx="528">
                  <c:v>716109</c:v>
                </c:pt>
                <c:pt idx="529">
                  <c:v>6880</c:v>
                </c:pt>
                <c:pt idx="530">
                  <c:v>23085</c:v>
                </c:pt>
                <c:pt idx="531">
                  <c:v>8356</c:v>
                </c:pt>
                <c:pt idx="532">
                  <c:v>5968</c:v>
                </c:pt>
                <c:pt idx="533">
                  <c:v>6794</c:v>
                </c:pt>
                <c:pt idx="534">
                  <c:v>3086</c:v>
                </c:pt>
                <c:pt idx="535">
                  <c:v>432957</c:v>
                </c:pt>
                <c:pt idx="536">
                  <c:v>4736</c:v>
                </c:pt>
                <c:pt idx="537">
                  <c:v>10177</c:v>
                </c:pt>
                <c:pt idx="538">
                  <c:v>3646</c:v>
                </c:pt>
                <c:pt idx="539">
                  <c:v>3470</c:v>
                </c:pt>
                <c:pt idx="540">
                  <c:v>14334</c:v>
                </c:pt>
                <c:pt idx="541">
                  <c:v>29001</c:v>
                </c:pt>
                <c:pt idx="542">
                  <c:v>44555</c:v>
                </c:pt>
                <c:pt idx="543">
                  <c:v>124453</c:v>
                </c:pt>
                <c:pt idx="544">
                  <c:v>12884</c:v>
                </c:pt>
                <c:pt idx="545">
                  <c:v>17328</c:v>
                </c:pt>
                <c:pt idx="546">
                  <c:v>6264</c:v>
                </c:pt>
                <c:pt idx="547">
                  <c:v>40648</c:v>
                </c:pt>
                <c:pt idx="548">
                  <c:v>671186</c:v>
                </c:pt>
                <c:pt idx="549">
                  <c:v>7708</c:v>
                </c:pt>
                <c:pt idx="550">
                  <c:v>278571</c:v>
                </c:pt>
                <c:pt idx="551">
                  <c:v>294638</c:v>
                </c:pt>
                <c:pt idx="552">
                  <c:v>3911</c:v>
                </c:pt>
                <c:pt idx="553">
                  <c:v>10862</c:v>
                </c:pt>
                <c:pt idx="554">
                  <c:v>833240</c:v>
                </c:pt>
                <c:pt idx="555">
                  <c:v>160275</c:v>
                </c:pt>
                <c:pt idx="556">
                  <c:v>249415</c:v>
                </c:pt>
                <c:pt idx="557">
                  <c:v>2826</c:v>
                </c:pt>
                <c:pt idx="558">
                  <c:v>51447</c:v>
                </c:pt>
                <c:pt idx="559">
                  <c:v>8895</c:v>
                </c:pt>
                <c:pt idx="560">
                  <c:v>4151</c:v>
                </c:pt>
                <c:pt idx="561">
                  <c:v>54763</c:v>
                </c:pt>
                <c:pt idx="562">
                  <c:v>456245</c:v>
                </c:pt>
                <c:pt idx="563">
                  <c:v>713943</c:v>
                </c:pt>
                <c:pt idx="564">
                  <c:v>90637</c:v>
                </c:pt>
                <c:pt idx="565">
                  <c:v>2574</c:v>
                </c:pt>
                <c:pt idx="566">
                  <c:v>1912</c:v>
                </c:pt>
                <c:pt idx="567">
                  <c:v>2111</c:v>
                </c:pt>
                <c:pt idx="568">
                  <c:v>15667</c:v>
                </c:pt>
                <c:pt idx="569">
                  <c:v>10684</c:v>
                </c:pt>
                <c:pt idx="570">
                  <c:v>40781</c:v>
                </c:pt>
                <c:pt idx="571">
                  <c:v>32859</c:v>
                </c:pt>
                <c:pt idx="572">
                  <c:v>12176866</c:v>
                </c:pt>
                <c:pt idx="573">
                  <c:v>35318</c:v>
                </c:pt>
                <c:pt idx="574">
                  <c:v>7636</c:v>
                </c:pt>
                <c:pt idx="575">
                  <c:v>89943</c:v>
                </c:pt>
                <c:pt idx="576">
                  <c:v>87596</c:v>
                </c:pt>
                <c:pt idx="577">
                  <c:v>12205</c:v>
                </c:pt>
                <c:pt idx="578">
                  <c:v>15257</c:v>
                </c:pt>
                <c:pt idx="579">
                  <c:v>363173</c:v>
                </c:pt>
                <c:pt idx="580">
                  <c:v>12328</c:v>
                </c:pt>
                <c:pt idx="581">
                  <c:v>16345</c:v>
                </c:pt>
                <c:pt idx="582">
                  <c:v>285570</c:v>
                </c:pt>
                <c:pt idx="583">
                  <c:v>6240</c:v>
                </c:pt>
                <c:pt idx="584">
                  <c:v>13569</c:v>
                </c:pt>
                <c:pt idx="585">
                  <c:v>6268</c:v>
                </c:pt>
                <c:pt idx="586">
                  <c:v>5568</c:v>
                </c:pt>
                <c:pt idx="587">
                  <c:v>23182</c:v>
                </c:pt>
                <c:pt idx="588">
                  <c:v>25830</c:v>
                </c:pt>
                <c:pt idx="589">
                  <c:v>12970</c:v>
                </c:pt>
                <c:pt idx="590">
                  <c:v>7850</c:v>
                </c:pt>
                <c:pt idx="591">
                  <c:v>2810</c:v>
                </c:pt>
                <c:pt idx="592">
                  <c:v>56984</c:v>
                </c:pt>
                <c:pt idx="593">
                  <c:v>23180</c:v>
                </c:pt>
                <c:pt idx="594">
                  <c:v>5792</c:v>
                </c:pt>
                <c:pt idx="595">
                  <c:v>7395</c:v>
                </c:pt>
                <c:pt idx="596">
                  <c:v>14812</c:v>
                </c:pt>
                <c:pt idx="597">
                  <c:v>120533</c:v>
                </c:pt>
                <c:pt idx="598">
                  <c:v>311854</c:v>
                </c:pt>
                <c:pt idx="599">
                  <c:v>4574</c:v>
                </c:pt>
                <c:pt idx="600">
                  <c:v>23019</c:v>
                </c:pt>
                <c:pt idx="601">
                  <c:v>9302</c:v>
                </c:pt>
                <c:pt idx="602">
                  <c:v>41622</c:v>
                </c:pt>
                <c:pt idx="603">
                  <c:v>2663</c:v>
                </c:pt>
                <c:pt idx="604">
                  <c:v>2401</c:v>
                </c:pt>
                <c:pt idx="605">
                  <c:v>9963</c:v>
                </c:pt>
                <c:pt idx="606">
                  <c:v>1709</c:v>
                </c:pt>
                <c:pt idx="607">
                  <c:v>46642</c:v>
                </c:pt>
                <c:pt idx="608">
                  <c:v>5781</c:v>
                </c:pt>
                <c:pt idx="609">
                  <c:v>6808</c:v>
                </c:pt>
                <c:pt idx="610">
                  <c:v>15404</c:v>
                </c:pt>
                <c:pt idx="611">
                  <c:v>65477</c:v>
                </c:pt>
                <c:pt idx="612">
                  <c:v>2012</c:v>
                </c:pt>
                <c:pt idx="613">
                  <c:v>1759</c:v>
                </c:pt>
                <c:pt idx="614">
                  <c:v>6216</c:v>
                </c:pt>
                <c:pt idx="615">
                  <c:v>89747</c:v>
                </c:pt>
                <c:pt idx="616">
                  <c:v>4754</c:v>
                </c:pt>
                <c:pt idx="617">
                  <c:v>10068</c:v>
                </c:pt>
                <c:pt idx="618">
                  <c:v>1823</c:v>
                </c:pt>
                <c:pt idx="619">
                  <c:v>1177</c:v>
                </c:pt>
                <c:pt idx="620">
                  <c:v>13727</c:v>
                </c:pt>
                <c:pt idx="621">
                  <c:v>9108</c:v>
                </c:pt>
                <c:pt idx="622">
                  <c:v>13115</c:v>
                </c:pt>
                <c:pt idx="623">
                  <c:v>127123</c:v>
                </c:pt>
                <c:pt idx="624">
                  <c:v>26130</c:v>
                </c:pt>
                <c:pt idx="625">
                  <c:v>10378</c:v>
                </c:pt>
                <c:pt idx="626">
                  <c:v>51702</c:v>
                </c:pt>
                <c:pt idx="627">
                  <c:v>42573</c:v>
                </c:pt>
                <c:pt idx="628">
                  <c:v>10864</c:v>
                </c:pt>
                <c:pt idx="629">
                  <c:v>77308</c:v>
                </c:pt>
                <c:pt idx="630">
                  <c:v>18775</c:v>
                </c:pt>
                <c:pt idx="631">
                  <c:v>8626</c:v>
                </c:pt>
                <c:pt idx="632">
                  <c:v>1834</c:v>
                </c:pt>
                <c:pt idx="633">
                  <c:v>121331</c:v>
                </c:pt>
                <c:pt idx="634">
                  <c:v>93736</c:v>
                </c:pt>
                <c:pt idx="635">
                  <c:v>120572</c:v>
                </c:pt>
                <c:pt idx="636">
                  <c:v>2684</c:v>
                </c:pt>
                <c:pt idx="637">
                  <c:v>8137</c:v>
                </c:pt>
                <c:pt idx="638">
                  <c:v>18599</c:v>
                </c:pt>
                <c:pt idx="639">
                  <c:v>6040</c:v>
                </c:pt>
                <c:pt idx="640">
                  <c:v>3380</c:v>
                </c:pt>
                <c:pt idx="641">
                  <c:v>3712</c:v>
                </c:pt>
                <c:pt idx="642">
                  <c:v>24830</c:v>
                </c:pt>
                <c:pt idx="643">
                  <c:v>5179</c:v>
                </c:pt>
                <c:pt idx="644">
                  <c:v>2522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1E9D-49E1-9F9D-CC247BDACFF4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2019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Sheet1!$A$2:$A$646</c:f>
              <c:strCache>
                <c:ptCount val="645"/>
                <c:pt idx="0">
                  <c:v>Adamantina</c:v>
                </c:pt>
                <c:pt idx="1">
                  <c:v>Adolfo</c:v>
                </c:pt>
                <c:pt idx="2">
                  <c:v>Aguaí</c:v>
                </c:pt>
                <c:pt idx="3">
                  <c:v>Agudos</c:v>
                </c:pt>
                <c:pt idx="4">
                  <c:v>Alambari</c:v>
                </c:pt>
                <c:pt idx="5">
                  <c:v>Alfredo Marcondes</c:v>
                </c:pt>
                <c:pt idx="6">
                  <c:v>Altair</c:v>
                </c:pt>
                <c:pt idx="7">
                  <c:v>Altinópolis</c:v>
                </c:pt>
                <c:pt idx="8">
                  <c:v>Alto Alegre</c:v>
                </c:pt>
                <c:pt idx="9">
                  <c:v>Alumínio</c:v>
                </c:pt>
                <c:pt idx="10">
                  <c:v>Alvinlândia</c:v>
                </c:pt>
                <c:pt idx="11">
                  <c:v>Americana</c:v>
                </c:pt>
                <c:pt idx="12">
                  <c:v>Amparo</c:v>
                </c:pt>
                <c:pt idx="13">
                  <c:v>Américo Brasiliense</c:v>
                </c:pt>
                <c:pt idx="14">
                  <c:v>Américo de Campos</c:v>
                </c:pt>
                <c:pt idx="15">
                  <c:v>Analândia</c:v>
                </c:pt>
                <c:pt idx="16">
                  <c:v>Andradina</c:v>
                </c:pt>
                <c:pt idx="17">
                  <c:v>Angatuba</c:v>
                </c:pt>
                <c:pt idx="18">
                  <c:v>Anhembi</c:v>
                </c:pt>
                <c:pt idx="19">
                  <c:v>Anhumas</c:v>
                </c:pt>
                <c:pt idx="20">
                  <c:v>Aparecida</c:v>
                </c:pt>
                <c:pt idx="21">
                  <c:v>Aparecida d'Oeste</c:v>
                </c:pt>
                <c:pt idx="22">
                  <c:v>Apiaí</c:v>
                </c:pt>
                <c:pt idx="23">
                  <c:v>Aramina</c:v>
                </c:pt>
                <c:pt idx="24">
                  <c:v>Arandu</c:v>
                </c:pt>
                <c:pt idx="25">
                  <c:v>Arapeí</c:v>
                </c:pt>
                <c:pt idx="26">
                  <c:v>Araraquara</c:v>
                </c:pt>
                <c:pt idx="27">
                  <c:v>Araras</c:v>
                </c:pt>
                <c:pt idx="28">
                  <c:v>Araçariguama</c:v>
                </c:pt>
                <c:pt idx="29">
                  <c:v>Araçatuba</c:v>
                </c:pt>
                <c:pt idx="30">
                  <c:v>Araçoiaba da Serra</c:v>
                </c:pt>
                <c:pt idx="31">
                  <c:v>Arco-Íris</c:v>
                </c:pt>
                <c:pt idx="32">
                  <c:v>Arealva</c:v>
                </c:pt>
                <c:pt idx="33">
                  <c:v>Areias</c:v>
                </c:pt>
                <c:pt idx="34">
                  <c:v>Areiópolis</c:v>
                </c:pt>
                <c:pt idx="35">
                  <c:v>Ariranha</c:v>
                </c:pt>
                <c:pt idx="36">
                  <c:v>Artur Nogueira</c:v>
                </c:pt>
                <c:pt idx="37">
                  <c:v>Arujá</c:v>
                </c:pt>
                <c:pt idx="38">
                  <c:v>Aspásia</c:v>
                </c:pt>
                <c:pt idx="39">
                  <c:v>Assis</c:v>
                </c:pt>
                <c:pt idx="40">
                  <c:v>Atibaia</c:v>
                </c:pt>
                <c:pt idx="41">
                  <c:v>Auriflama</c:v>
                </c:pt>
                <c:pt idx="42">
                  <c:v>Avanhandava</c:v>
                </c:pt>
                <c:pt idx="43">
                  <c:v>Avaré</c:v>
                </c:pt>
                <c:pt idx="44">
                  <c:v>Avaí</c:v>
                </c:pt>
                <c:pt idx="45">
                  <c:v>Bady Bassitt</c:v>
                </c:pt>
                <c:pt idx="46">
                  <c:v>Balbinos</c:v>
                </c:pt>
                <c:pt idx="47">
                  <c:v>Bananal</c:v>
                </c:pt>
                <c:pt idx="48">
                  <c:v>Barbosa</c:v>
                </c:pt>
                <c:pt idx="49">
                  <c:v>Bariri</c:v>
                </c:pt>
                <c:pt idx="50">
                  <c:v>Barra Bonita</c:v>
                </c:pt>
                <c:pt idx="51">
                  <c:v>Barra do Chapéu</c:v>
                </c:pt>
                <c:pt idx="52">
                  <c:v>Barra do Turvo</c:v>
                </c:pt>
                <c:pt idx="53">
                  <c:v>Barretos</c:v>
                </c:pt>
                <c:pt idx="54">
                  <c:v>Barrinha</c:v>
                </c:pt>
                <c:pt idx="55">
                  <c:v>Barueri</c:v>
                </c:pt>
                <c:pt idx="56">
                  <c:v>Barão de Antonina</c:v>
                </c:pt>
                <c:pt idx="57">
                  <c:v>Bastos</c:v>
                </c:pt>
                <c:pt idx="58">
                  <c:v>Batatais</c:v>
                </c:pt>
                <c:pt idx="59">
                  <c:v>Bauru</c:v>
                </c:pt>
                <c:pt idx="60">
                  <c:v>Bebedouro</c:v>
                </c:pt>
                <c:pt idx="61">
                  <c:v>Bento de Abreu</c:v>
                </c:pt>
                <c:pt idx="62">
                  <c:v>Bernardino de Campos</c:v>
                </c:pt>
                <c:pt idx="63">
                  <c:v>Bertioga</c:v>
                </c:pt>
                <c:pt idx="64">
                  <c:v>Bilac</c:v>
                </c:pt>
                <c:pt idx="65">
                  <c:v>Birigui</c:v>
                </c:pt>
                <c:pt idx="66">
                  <c:v>Biritiba Mirim</c:v>
                </c:pt>
                <c:pt idx="67">
                  <c:v>Boa Esperança do Sul</c:v>
                </c:pt>
                <c:pt idx="68">
                  <c:v>Bocaina</c:v>
                </c:pt>
                <c:pt idx="69">
                  <c:v>Bofete</c:v>
                </c:pt>
                <c:pt idx="70">
                  <c:v>Boituva</c:v>
                </c:pt>
                <c:pt idx="71">
                  <c:v>Bom Jesus dos Perdões</c:v>
                </c:pt>
                <c:pt idx="72">
                  <c:v>Bom Sucesso de Itararé</c:v>
                </c:pt>
                <c:pt idx="73">
                  <c:v>Boracéia</c:v>
                </c:pt>
                <c:pt idx="74">
                  <c:v>Borborema</c:v>
                </c:pt>
                <c:pt idx="75">
                  <c:v>Borebi</c:v>
                </c:pt>
                <c:pt idx="76">
                  <c:v>Borá</c:v>
                </c:pt>
                <c:pt idx="77">
                  <c:v>Botucatu</c:v>
                </c:pt>
                <c:pt idx="78">
                  <c:v>Bragança Paulista</c:v>
                </c:pt>
                <c:pt idx="79">
                  <c:v>Braúna</c:v>
                </c:pt>
                <c:pt idx="80">
                  <c:v>Brejo Alegre</c:v>
                </c:pt>
                <c:pt idx="81">
                  <c:v>Brodowski</c:v>
                </c:pt>
                <c:pt idx="82">
                  <c:v>Brotas</c:v>
                </c:pt>
                <c:pt idx="83">
                  <c:v>Buri</c:v>
                </c:pt>
                <c:pt idx="84">
                  <c:v>Buritama</c:v>
                </c:pt>
                <c:pt idx="85">
                  <c:v>Buritizal</c:v>
                </c:pt>
                <c:pt idx="86">
                  <c:v>Bálsamo</c:v>
                </c:pt>
                <c:pt idx="87">
                  <c:v>Cabreúva</c:v>
                </c:pt>
                <c:pt idx="88">
                  <c:v>Cabrália Paulista</c:v>
                </c:pt>
                <c:pt idx="89">
                  <c:v>Cachoeira Paulista</c:v>
                </c:pt>
                <c:pt idx="90">
                  <c:v>Caconde</c:v>
                </c:pt>
                <c:pt idx="91">
                  <c:v>Cafelândia</c:v>
                </c:pt>
                <c:pt idx="92">
                  <c:v>Caiabu</c:v>
                </c:pt>
                <c:pt idx="93">
                  <c:v>Caieiras</c:v>
                </c:pt>
                <c:pt idx="94">
                  <c:v>Caiuá</c:v>
                </c:pt>
                <c:pt idx="95">
                  <c:v>Cajamar</c:v>
                </c:pt>
                <c:pt idx="96">
                  <c:v>Cajati</c:v>
                </c:pt>
                <c:pt idx="97">
                  <c:v>Cajobi</c:v>
                </c:pt>
                <c:pt idx="98">
                  <c:v>Cajuru</c:v>
                </c:pt>
                <c:pt idx="99">
                  <c:v>Campina do Monte Alegre</c:v>
                </c:pt>
                <c:pt idx="100">
                  <c:v>Campinas</c:v>
                </c:pt>
                <c:pt idx="101">
                  <c:v>Campo Limpo Paulista</c:v>
                </c:pt>
                <c:pt idx="102">
                  <c:v>Campos Novos Paulista</c:v>
                </c:pt>
                <c:pt idx="103">
                  <c:v>Campos do Jordão</c:v>
                </c:pt>
                <c:pt idx="104">
                  <c:v>Cananéia</c:v>
                </c:pt>
                <c:pt idx="105">
                  <c:v>Canas</c:v>
                </c:pt>
                <c:pt idx="106">
                  <c:v>Canitar</c:v>
                </c:pt>
                <c:pt idx="107">
                  <c:v>Capela do Alto</c:v>
                </c:pt>
                <c:pt idx="108">
                  <c:v>Capivari</c:v>
                </c:pt>
                <c:pt idx="109">
                  <c:v>Capão Bonito</c:v>
                </c:pt>
                <c:pt idx="110">
                  <c:v>Caraguatatuba</c:v>
                </c:pt>
                <c:pt idx="111">
                  <c:v>Carapicuíba</c:v>
                </c:pt>
                <c:pt idx="112">
                  <c:v>Cardoso</c:v>
                </c:pt>
                <c:pt idx="113">
                  <c:v>Casa Branca</c:v>
                </c:pt>
                <c:pt idx="114">
                  <c:v>Castilho</c:v>
                </c:pt>
                <c:pt idx="115">
                  <c:v>Catanduva</c:v>
                </c:pt>
                <c:pt idx="116">
                  <c:v>Catiguá</c:v>
                </c:pt>
                <c:pt idx="117">
                  <c:v>Caçapava</c:v>
                </c:pt>
                <c:pt idx="118">
                  <c:v>Cedral</c:v>
                </c:pt>
                <c:pt idx="119">
                  <c:v>Cerqueira César</c:v>
                </c:pt>
                <c:pt idx="120">
                  <c:v>Cerquilho</c:v>
                </c:pt>
                <c:pt idx="121">
                  <c:v>Cesário Lange</c:v>
                </c:pt>
                <c:pt idx="122">
                  <c:v>Charqueada</c:v>
                </c:pt>
                <c:pt idx="123">
                  <c:v>Chavantes</c:v>
                </c:pt>
                <c:pt idx="124">
                  <c:v>Clementina</c:v>
                </c:pt>
                <c:pt idx="125">
                  <c:v>Colina</c:v>
                </c:pt>
                <c:pt idx="126">
                  <c:v>Colômbia</c:v>
                </c:pt>
                <c:pt idx="127">
                  <c:v>Conchal</c:v>
                </c:pt>
                <c:pt idx="128">
                  <c:v>Conchas</c:v>
                </c:pt>
                <c:pt idx="129">
                  <c:v>Cordeirópolis</c:v>
                </c:pt>
                <c:pt idx="130">
                  <c:v>Coroados</c:v>
                </c:pt>
                <c:pt idx="131">
                  <c:v>Coronel Macedo</c:v>
                </c:pt>
                <c:pt idx="132">
                  <c:v>Corumbataí</c:v>
                </c:pt>
                <c:pt idx="133">
                  <c:v>Cosmorama</c:v>
                </c:pt>
                <c:pt idx="134">
                  <c:v>Cosmópolis</c:v>
                </c:pt>
                <c:pt idx="135">
                  <c:v>Cotia</c:v>
                </c:pt>
                <c:pt idx="136">
                  <c:v>Cravinhos</c:v>
                </c:pt>
                <c:pt idx="137">
                  <c:v>Cristais Paulista</c:v>
                </c:pt>
                <c:pt idx="138">
                  <c:v>Cruzeiro</c:v>
                </c:pt>
                <c:pt idx="139">
                  <c:v>Cruzália</c:v>
                </c:pt>
                <c:pt idx="140">
                  <c:v>Cubatão</c:v>
                </c:pt>
                <c:pt idx="141">
                  <c:v>Cunha</c:v>
                </c:pt>
                <c:pt idx="142">
                  <c:v>Cássia dos Coqueiros</c:v>
                </c:pt>
                <c:pt idx="143">
                  <c:v>Cândido Mota</c:v>
                </c:pt>
                <c:pt idx="144">
                  <c:v>Cândido Rodrigues</c:v>
                </c:pt>
                <c:pt idx="145">
                  <c:v>Descalvado</c:v>
                </c:pt>
                <c:pt idx="146">
                  <c:v>Diadema</c:v>
                </c:pt>
                <c:pt idx="147">
                  <c:v>Dirce Reis</c:v>
                </c:pt>
                <c:pt idx="148">
                  <c:v>Divinolândia</c:v>
                </c:pt>
                <c:pt idx="149">
                  <c:v>Dobrada</c:v>
                </c:pt>
                <c:pt idx="150">
                  <c:v>Dois Córregos</c:v>
                </c:pt>
                <c:pt idx="151">
                  <c:v>Dolcinópolis</c:v>
                </c:pt>
                <c:pt idx="152">
                  <c:v>Dourado</c:v>
                </c:pt>
                <c:pt idx="153">
                  <c:v>Dracena</c:v>
                </c:pt>
                <c:pt idx="154">
                  <c:v>Duartina</c:v>
                </c:pt>
                <c:pt idx="155">
                  <c:v>Dumont</c:v>
                </c:pt>
                <c:pt idx="156">
                  <c:v>Echaporã</c:v>
                </c:pt>
                <c:pt idx="157">
                  <c:v>Eldorado</c:v>
                </c:pt>
                <c:pt idx="158">
                  <c:v>Elias Fausto</c:v>
                </c:pt>
                <c:pt idx="159">
                  <c:v>Elisiário</c:v>
                </c:pt>
                <c:pt idx="160">
                  <c:v>Embaúba</c:v>
                </c:pt>
                <c:pt idx="161">
                  <c:v>Embu das Artes</c:v>
                </c:pt>
                <c:pt idx="162">
                  <c:v>Embu-Guaçu</c:v>
                </c:pt>
                <c:pt idx="163">
                  <c:v>Emilianópolis</c:v>
                </c:pt>
                <c:pt idx="164">
                  <c:v>Engenheiro Coelho</c:v>
                </c:pt>
                <c:pt idx="165">
                  <c:v>Espírito Santo do Pinhal</c:v>
                </c:pt>
                <c:pt idx="166">
                  <c:v>Espírito Santo do Turvo</c:v>
                </c:pt>
                <c:pt idx="167">
                  <c:v>Estiva Gerbi</c:v>
                </c:pt>
                <c:pt idx="168">
                  <c:v>Estrela d'Oeste</c:v>
                </c:pt>
                <c:pt idx="169">
                  <c:v>Estrela do Norte</c:v>
                </c:pt>
                <c:pt idx="170">
                  <c:v>Euclides da Cunha Paulista</c:v>
                </c:pt>
                <c:pt idx="171">
                  <c:v>Fartura</c:v>
                </c:pt>
                <c:pt idx="172">
                  <c:v>Fernando Prestes</c:v>
                </c:pt>
                <c:pt idx="173">
                  <c:v>Fernandópolis</c:v>
                </c:pt>
                <c:pt idx="174">
                  <c:v>Fernão</c:v>
                </c:pt>
                <c:pt idx="175">
                  <c:v>Ferraz de Vasconcelos</c:v>
                </c:pt>
                <c:pt idx="176">
                  <c:v>Flora Rica</c:v>
                </c:pt>
                <c:pt idx="177">
                  <c:v>Floreal</c:v>
                </c:pt>
                <c:pt idx="178">
                  <c:v>Florínea</c:v>
                </c:pt>
                <c:pt idx="179">
                  <c:v>Flórida Paulista</c:v>
                </c:pt>
                <c:pt idx="180">
                  <c:v>Franca</c:v>
                </c:pt>
                <c:pt idx="181">
                  <c:v>Francisco Morato</c:v>
                </c:pt>
                <c:pt idx="182">
                  <c:v>Franco da Rocha</c:v>
                </c:pt>
                <c:pt idx="183">
                  <c:v>Gabriel Monteiro</c:v>
                </c:pt>
                <c:pt idx="184">
                  <c:v>Garça</c:v>
                </c:pt>
                <c:pt idx="185">
                  <c:v>Gastão Vidigal</c:v>
                </c:pt>
                <c:pt idx="186">
                  <c:v>Gavião Peixoto</c:v>
                </c:pt>
                <c:pt idx="187">
                  <c:v>General Salgado</c:v>
                </c:pt>
                <c:pt idx="188">
                  <c:v>Getulina</c:v>
                </c:pt>
                <c:pt idx="189">
                  <c:v>Glicério</c:v>
                </c:pt>
                <c:pt idx="190">
                  <c:v>Guaimbê</c:v>
                </c:pt>
                <c:pt idx="191">
                  <c:v>Guaiçara</c:v>
                </c:pt>
                <c:pt idx="192">
                  <c:v>Guapiara</c:v>
                </c:pt>
                <c:pt idx="193">
                  <c:v>Guapiaçu</c:v>
                </c:pt>
                <c:pt idx="194">
                  <c:v>Guaraci</c:v>
                </c:pt>
                <c:pt idx="195">
                  <c:v>Guarani d'Oeste</c:v>
                </c:pt>
                <c:pt idx="196">
                  <c:v>Guarantã</c:v>
                </c:pt>
                <c:pt idx="197">
                  <c:v>Guararapes</c:v>
                </c:pt>
                <c:pt idx="198">
                  <c:v>Guararema</c:v>
                </c:pt>
                <c:pt idx="199">
                  <c:v>Guaratinguetá</c:v>
                </c:pt>
                <c:pt idx="200">
                  <c:v>Guaraçaí</c:v>
                </c:pt>
                <c:pt idx="201">
                  <c:v>Guareí</c:v>
                </c:pt>
                <c:pt idx="202">
                  <c:v>Guariba</c:v>
                </c:pt>
                <c:pt idx="203">
                  <c:v>Guarujá</c:v>
                </c:pt>
                <c:pt idx="204">
                  <c:v>Guarulhos</c:v>
                </c:pt>
                <c:pt idx="205">
                  <c:v>Guará</c:v>
                </c:pt>
                <c:pt idx="206">
                  <c:v>Guatapará</c:v>
                </c:pt>
                <c:pt idx="207">
                  <c:v>Guaíra</c:v>
                </c:pt>
                <c:pt idx="208">
                  <c:v>Guzolândia</c:v>
                </c:pt>
                <c:pt idx="209">
                  <c:v>Gália</c:v>
                </c:pt>
                <c:pt idx="210">
                  <c:v>Herculândia</c:v>
                </c:pt>
                <c:pt idx="211">
                  <c:v>Holambra</c:v>
                </c:pt>
                <c:pt idx="212">
                  <c:v>Hortolândia</c:v>
                </c:pt>
                <c:pt idx="213">
                  <c:v>Iacanga</c:v>
                </c:pt>
                <c:pt idx="214">
                  <c:v>Iacri</c:v>
                </c:pt>
                <c:pt idx="215">
                  <c:v>Iaras</c:v>
                </c:pt>
                <c:pt idx="216">
                  <c:v>Ibaté</c:v>
                </c:pt>
                <c:pt idx="217">
                  <c:v>Ibirarema</c:v>
                </c:pt>
                <c:pt idx="218">
                  <c:v>Ibirá</c:v>
                </c:pt>
                <c:pt idx="219">
                  <c:v>Ibitinga</c:v>
                </c:pt>
                <c:pt idx="220">
                  <c:v>Ibiúna</c:v>
                </c:pt>
                <c:pt idx="221">
                  <c:v>Icém</c:v>
                </c:pt>
                <c:pt idx="222">
                  <c:v>Iepê</c:v>
                </c:pt>
                <c:pt idx="223">
                  <c:v>Igarapava</c:v>
                </c:pt>
                <c:pt idx="224">
                  <c:v>Igaratá</c:v>
                </c:pt>
                <c:pt idx="225">
                  <c:v>Igaraçu do Tietê</c:v>
                </c:pt>
                <c:pt idx="226">
                  <c:v>Iguape</c:v>
                </c:pt>
                <c:pt idx="227">
                  <c:v>Ilha Comprida</c:v>
                </c:pt>
                <c:pt idx="228">
                  <c:v>Ilha Solteira</c:v>
                </c:pt>
                <c:pt idx="229">
                  <c:v>Ilhabela</c:v>
                </c:pt>
                <c:pt idx="230">
                  <c:v>Indaiatuba</c:v>
                </c:pt>
                <c:pt idx="231">
                  <c:v>Indiana</c:v>
                </c:pt>
                <c:pt idx="232">
                  <c:v>Indiaporã</c:v>
                </c:pt>
                <c:pt idx="233">
                  <c:v>Inúbia Paulista</c:v>
                </c:pt>
                <c:pt idx="234">
                  <c:v>Ipaussu</c:v>
                </c:pt>
                <c:pt idx="235">
                  <c:v>Iperó</c:v>
                </c:pt>
                <c:pt idx="236">
                  <c:v>Ipeúna</c:v>
                </c:pt>
                <c:pt idx="237">
                  <c:v>Ipiguá</c:v>
                </c:pt>
                <c:pt idx="238">
                  <c:v>Iporanga</c:v>
                </c:pt>
                <c:pt idx="239">
                  <c:v>Ipuã</c:v>
                </c:pt>
                <c:pt idx="240">
                  <c:v>Iracemápolis</c:v>
                </c:pt>
                <c:pt idx="241">
                  <c:v>Irapuru</c:v>
                </c:pt>
                <c:pt idx="242">
                  <c:v>Irapuã</c:v>
                </c:pt>
                <c:pt idx="243">
                  <c:v>Itaberá</c:v>
                </c:pt>
                <c:pt idx="244">
                  <c:v>Itajobi</c:v>
                </c:pt>
                <c:pt idx="245">
                  <c:v>Itaju</c:v>
                </c:pt>
                <c:pt idx="246">
                  <c:v>Itanhaém</c:v>
                </c:pt>
                <c:pt idx="247">
                  <c:v>Itaoca</c:v>
                </c:pt>
                <c:pt idx="248">
                  <c:v>Itapecerica da Serra</c:v>
                </c:pt>
                <c:pt idx="249">
                  <c:v>Itapetininga</c:v>
                </c:pt>
                <c:pt idx="250">
                  <c:v>Itapeva</c:v>
                </c:pt>
                <c:pt idx="251">
                  <c:v>Itapevi</c:v>
                </c:pt>
                <c:pt idx="252">
                  <c:v>Itapira</c:v>
                </c:pt>
                <c:pt idx="253">
                  <c:v>Itapirapuã Paulista</c:v>
                </c:pt>
                <c:pt idx="254">
                  <c:v>Itaporanga</c:v>
                </c:pt>
                <c:pt idx="255">
                  <c:v>Itapura</c:v>
                </c:pt>
                <c:pt idx="256">
                  <c:v>Itapuí</c:v>
                </c:pt>
                <c:pt idx="257">
                  <c:v>Itaquaquecetuba</c:v>
                </c:pt>
                <c:pt idx="258">
                  <c:v>Itararé</c:v>
                </c:pt>
                <c:pt idx="259">
                  <c:v>Itariri</c:v>
                </c:pt>
                <c:pt idx="260">
                  <c:v>Itatiba</c:v>
                </c:pt>
                <c:pt idx="261">
                  <c:v>Itatinga</c:v>
                </c:pt>
                <c:pt idx="262">
                  <c:v>Itaí</c:v>
                </c:pt>
                <c:pt idx="263">
                  <c:v>Itirapina</c:v>
                </c:pt>
                <c:pt idx="264">
                  <c:v>Itirapuã</c:v>
                </c:pt>
                <c:pt idx="265">
                  <c:v>Itobi</c:v>
                </c:pt>
                <c:pt idx="266">
                  <c:v>Itu</c:v>
                </c:pt>
                <c:pt idx="267">
                  <c:v>Itupeva</c:v>
                </c:pt>
                <c:pt idx="268">
                  <c:v>Ituverava</c:v>
                </c:pt>
                <c:pt idx="269">
                  <c:v>Itápolis</c:v>
                </c:pt>
                <c:pt idx="270">
                  <c:v>Jaborandi</c:v>
                </c:pt>
                <c:pt idx="271">
                  <c:v>Jaboticabal</c:v>
                </c:pt>
                <c:pt idx="272">
                  <c:v>Jacareí</c:v>
                </c:pt>
                <c:pt idx="273">
                  <c:v>Jaci</c:v>
                </c:pt>
                <c:pt idx="274">
                  <c:v>Jacupiranga</c:v>
                </c:pt>
                <c:pt idx="275">
                  <c:v>Jaguariúna</c:v>
                </c:pt>
                <c:pt idx="276">
                  <c:v>Jales</c:v>
                </c:pt>
                <c:pt idx="277">
                  <c:v>Jambeiro</c:v>
                </c:pt>
                <c:pt idx="278">
                  <c:v>Jandira</c:v>
                </c:pt>
                <c:pt idx="279">
                  <c:v>Jardinópolis</c:v>
                </c:pt>
                <c:pt idx="280">
                  <c:v>Jarinu</c:v>
                </c:pt>
                <c:pt idx="281">
                  <c:v>Jaú</c:v>
                </c:pt>
                <c:pt idx="282">
                  <c:v>Jeriquara</c:v>
                </c:pt>
                <c:pt idx="283">
                  <c:v>Joanópolis</c:v>
                </c:pt>
                <c:pt idx="284">
                  <c:v>José Bonifácio</c:v>
                </c:pt>
                <c:pt idx="285">
                  <c:v>João Ramalho</c:v>
                </c:pt>
                <c:pt idx="286">
                  <c:v>Jumirim</c:v>
                </c:pt>
                <c:pt idx="287">
                  <c:v>Jundiaí</c:v>
                </c:pt>
                <c:pt idx="288">
                  <c:v>Junqueirópolis</c:v>
                </c:pt>
                <c:pt idx="289">
                  <c:v>Juquitiba</c:v>
                </c:pt>
                <c:pt idx="290">
                  <c:v>Juquiá</c:v>
                </c:pt>
                <c:pt idx="291">
                  <c:v>Júlio Mesquita</c:v>
                </c:pt>
                <c:pt idx="292">
                  <c:v>Lagoinha</c:v>
                </c:pt>
                <c:pt idx="293">
                  <c:v>Laranjal Paulista</c:v>
                </c:pt>
                <c:pt idx="294">
                  <c:v>Lavrinhas</c:v>
                </c:pt>
                <c:pt idx="295">
                  <c:v>Lavínia</c:v>
                </c:pt>
                <c:pt idx="296">
                  <c:v>Leme</c:v>
                </c:pt>
                <c:pt idx="297">
                  <c:v>Lençóis Paulista</c:v>
                </c:pt>
                <c:pt idx="298">
                  <c:v>Limeira</c:v>
                </c:pt>
                <c:pt idx="299">
                  <c:v>Lindóia</c:v>
                </c:pt>
                <c:pt idx="300">
                  <c:v>Lins</c:v>
                </c:pt>
                <c:pt idx="301">
                  <c:v>Lorena</c:v>
                </c:pt>
                <c:pt idx="302">
                  <c:v>Lourdes</c:v>
                </c:pt>
                <c:pt idx="303">
                  <c:v>Louveira</c:v>
                </c:pt>
                <c:pt idx="304">
                  <c:v>Lucianópolis</c:v>
                </c:pt>
                <c:pt idx="305">
                  <c:v>Lucélia</c:v>
                </c:pt>
                <c:pt idx="306">
                  <c:v>Luiziânia</c:v>
                </c:pt>
                <c:pt idx="307">
                  <c:v>Lupércio</c:v>
                </c:pt>
                <c:pt idx="308">
                  <c:v>Lutécia</c:v>
                </c:pt>
                <c:pt idx="309">
                  <c:v>Luís Antônio</c:v>
                </c:pt>
                <c:pt idx="310">
                  <c:v>Macatuba</c:v>
                </c:pt>
                <c:pt idx="311">
                  <c:v>Macaubal</c:v>
                </c:pt>
                <c:pt idx="312">
                  <c:v>Macedônia</c:v>
                </c:pt>
                <c:pt idx="313">
                  <c:v>Magda</c:v>
                </c:pt>
                <c:pt idx="314">
                  <c:v>Mairinque</c:v>
                </c:pt>
                <c:pt idx="315">
                  <c:v>Mairiporã</c:v>
                </c:pt>
                <c:pt idx="316">
                  <c:v>Manduri</c:v>
                </c:pt>
                <c:pt idx="317">
                  <c:v>Marabá Paulista</c:v>
                </c:pt>
                <c:pt idx="318">
                  <c:v>Maracaí</c:v>
                </c:pt>
                <c:pt idx="319">
                  <c:v>Marapoama</c:v>
                </c:pt>
                <c:pt idx="320">
                  <c:v>Marinópolis</c:v>
                </c:pt>
                <c:pt idx="321">
                  <c:v>Mariápolis</c:v>
                </c:pt>
                <c:pt idx="322">
                  <c:v>Martinópolis</c:v>
                </c:pt>
                <c:pt idx="323">
                  <c:v>Marília</c:v>
                </c:pt>
                <c:pt idx="324">
                  <c:v>Matão</c:v>
                </c:pt>
                <c:pt idx="325">
                  <c:v>Mauá</c:v>
                </c:pt>
                <c:pt idx="326">
                  <c:v>Mendonça</c:v>
                </c:pt>
                <c:pt idx="327">
                  <c:v>Meridiano</c:v>
                </c:pt>
                <c:pt idx="328">
                  <c:v>Mesópolis</c:v>
                </c:pt>
                <c:pt idx="329">
                  <c:v>Miguelópolis</c:v>
                </c:pt>
                <c:pt idx="330">
                  <c:v>Mineiros do Tietê</c:v>
                </c:pt>
                <c:pt idx="331">
                  <c:v>Mira Estrela</c:v>
                </c:pt>
                <c:pt idx="332">
                  <c:v>Miracatu</c:v>
                </c:pt>
                <c:pt idx="333">
                  <c:v>Mirandópolis</c:v>
                </c:pt>
                <c:pt idx="334">
                  <c:v>Mirante do Paranapanema</c:v>
                </c:pt>
                <c:pt idx="335">
                  <c:v>Mirassol</c:v>
                </c:pt>
                <c:pt idx="336">
                  <c:v>Mirassolândia</c:v>
                </c:pt>
                <c:pt idx="337">
                  <c:v>Mococa</c:v>
                </c:pt>
                <c:pt idx="338">
                  <c:v>Mogi Guaçu</c:v>
                </c:pt>
                <c:pt idx="339">
                  <c:v>Mogi Mirim</c:v>
                </c:pt>
                <c:pt idx="340">
                  <c:v>Mogi das Cruzes</c:v>
                </c:pt>
                <c:pt idx="341">
                  <c:v>Mombuca</c:v>
                </c:pt>
                <c:pt idx="342">
                  <c:v>Mongaguá</c:v>
                </c:pt>
                <c:pt idx="343">
                  <c:v>Monte Alegre do Sul</c:v>
                </c:pt>
                <c:pt idx="344">
                  <c:v>Monte Alto</c:v>
                </c:pt>
                <c:pt idx="345">
                  <c:v>Monte Aprazível</c:v>
                </c:pt>
                <c:pt idx="346">
                  <c:v>Monte Azul Paulista</c:v>
                </c:pt>
                <c:pt idx="347">
                  <c:v>Monte Castelo</c:v>
                </c:pt>
                <c:pt idx="348">
                  <c:v>Monte Mor</c:v>
                </c:pt>
                <c:pt idx="349">
                  <c:v>Monteiro Lobato</c:v>
                </c:pt>
                <c:pt idx="350">
                  <c:v>Monções</c:v>
                </c:pt>
                <c:pt idx="351">
                  <c:v>Morro Agudo</c:v>
                </c:pt>
                <c:pt idx="352">
                  <c:v>Morungaba</c:v>
                </c:pt>
                <c:pt idx="353">
                  <c:v>Motuca</c:v>
                </c:pt>
                <c:pt idx="354">
                  <c:v>Murutinga do Sul</c:v>
                </c:pt>
                <c:pt idx="355">
                  <c:v>Nantes</c:v>
                </c:pt>
                <c:pt idx="356">
                  <c:v>Narandiba</c:v>
                </c:pt>
                <c:pt idx="357">
                  <c:v>Natividade da Serra</c:v>
                </c:pt>
                <c:pt idx="358">
                  <c:v>Nazaré Paulista</c:v>
                </c:pt>
                <c:pt idx="359">
                  <c:v>Neves Paulista</c:v>
                </c:pt>
                <c:pt idx="360">
                  <c:v>Nhandeara</c:v>
                </c:pt>
                <c:pt idx="361">
                  <c:v>Nipoã</c:v>
                </c:pt>
                <c:pt idx="362">
                  <c:v>Nova Aliança</c:v>
                </c:pt>
                <c:pt idx="363">
                  <c:v>Nova Campina</c:v>
                </c:pt>
                <c:pt idx="364">
                  <c:v>Nova Canaã Paulista</c:v>
                </c:pt>
                <c:pt idx="365">
                  <c:v>Nova Castilho</c:v>
                </c:pt>
                <c:pt idx="366">
                  <c:v>Nova Europa</c:v>
                </c:pt>
                <c:pt idx="367">
                  <c:v>Nova Granada</c:v>
                </c:pt>
                <c:pt idx="368">
                  <c:v>Nova Guataporanga</c:v>
                </c:pt>
                <c:pt idx="369">
                  <c:v>Nova Independência</c:v>
                </c:pt>
                <c:pt idx="370">
                  <c:v>Nova Luzitânia</c:v>
                </c:pt>
                <c:pt idx="371">
                  <c:v>Nova Odessa</c:v>
                </c:pt>
                <c:pt idx="372">
                  <c:v>Novais</c:v>
                </c:pt>
                <c:pt idx="373">
                  <c:v>Novo Horizonte</c:v>
                </c:pt>
                <c:pt idx="374">
                  <c:v>Nuporanga</c:v>
                </c:pt>
                <c:pt idx="375">
                  <c:v>Ocauçu</c:v>
                </c:pt>
                <c:pt idx="376">
                  <c:v>Olímpia</c:v>
                </c:pt>
                <c:pt idx="377">
                  <c:v>Onda Verde</c:v>
                </c:pt>
                <c:pt idx="378">
                  <c:v>Oriente</c:v>
                </c:pt>
                <c:pt idx="379">
                  <c:v>Orindiúva</c:v>
                </c:pt>
                <c:pt idx="380">
                  <c:v>Orlândia</c:v>
                </c:pt>
                <c:pt idx="381">
                  <c:v>Osasco</c:v>
                </c:pt>
                <c:pt idx="382">
                  <c:v>Oscar Bressane</c:v>
                </c:pt>
                <c:pt idx="383">
                  <c:v>Osvaldo Cruz</c:v>
                </c:pt>
                <c:pt idx="384">
                  <c:v>Ourinhos</c:v>
                </c:pt>
                <c:pt idx="385">
                  <c:v>Ouro Verde</c:v>
                </c:pt>
                <c:pt idx="386">
                  <c:v>Ouroeste</c:v>
                </c:pt>
                <c:pt idx="387">
                  <c:v>Pacaembu</c:v>
                </c:pt>
                <c:pt idx="388">
                  <c:v>Palestina</c:v>
                </c:pt>
                <c:pt idx="389">
                  <c:v>Palmares Paulista</c:v>
                </c:pt>
                <c:pt idx="390">
                  <c:v>Palmeira d'Oeste</c:v>
                </c:pt>
                <c:pt idx="391">
                  <c:v>Palmital</c:v>
                </c:pt>
                <c:pt idx="392">
                  <c:v>Panorama</c:v>
                </c:pt>
                <c:pt idx="393">
                  <c:v>Paraguaçu Paulista</c:v>
                </c:pt>
                <c:pt idx="394">
                  <c:v>Paraibuna</c:v>
                </c:pt>
                <c:pt idx="395">
                  <c:v>Paranapanema</c:v>
                </c:pt>
                <c:pt idx="396">
                  <c:v>Paranapuã</c:v>
                </c:pt>
                <c:pt idx="397">
                  <c:v>Parapuã</c:v>
                </c:pt>
                <c:pt idx="398">
                  <c:v>Paraíso</c:v>
                </c:pt>
                <c:pt idx="399">
                  <c:v>Pardinho</c:v>
                </c:pt>
                <c:pt idx="400">
                  <c:v>Pariquera-Açu</c:v>
                </c:pt>
                <c:pt idx="401">
                  <c:v>Parisi</c:v>
                </c:pt>
                <c:pt idx="402">
                  <c:v>Patrocínio Paulista</c:v>
                </c:pt>
                <c:pt idx="403">
                  <c:v>Paulicéia</c:v>
                </c:pt>
                <c:pt idx="404">
                  <c:v>Paulistânia</c:v>
                </c:pt>
                <c:pt idx="405">
                  <c:v>Paulo de Faria</c:v>
                </c:pt>
                <c:pt idx="406">
                  <c:v>Paulínia</c:v>
                </c:pt>
                <c:pt idx="407">
                  <c:v>Pederneiras</c:v>
                </c:pt>
                <c:pt idx="408">
                  <c:v>Pedra Bela</c:v>
                </c:pt>
                <c:pt idx="409">
                  <c:v>Pedranópolis</c:v>
                </c:pt>
                <c:pt idx="410">
                  <c:v>Pedregulho</c:v>
                </c:pt>
                <c:pt idx="411">
                  <c:v>Pedreira</c:v>
                </c:pt>
                <c:pt idx="412">
                  <c:v>Pedrinhas Paulista</c:v>
                </c:pt>
                <c:pt idx="413">
                  <c:v>Pedro de Toledo</c:v>
                </c:pt>
                <c:pt idx="414">
                  <c:v>Penápolis</c:v>
                </c:pt>
                <c:pt idx="415">
                  <c:v>Pereira Barreto</c:v>
                </c:pt>
                <c:pt idx="416">
                  <c:v>Pereiras</c:v>
                </c:pt>
                <c:pt idx="417">
                  <c:v>Peruíbe</c:v>
                </c:pt>
                <c:pt idx="418">
                  <c:v>Piacatu</c:v>
                </c:pt>
                <c:pt idx="419">
                  <c:v>Piedade</c:v>
                </c:pt>
                <c:pt idx="420">
                  <c:v>Pilar do Sul</c:v>
                </c:pt>
                <c:pt idx="421">
                  <c:v>Pindamonhangaba</c:v>
                </c:pt>
                <c:pt idx="422">
                  <c:v>Pindorama</c:v>
                </c:pt>
                <c:pt idx="423">
                  <c:v>Pinhalzinho</c:v>
                </c:pt>
                <c:pt idx="424">
                  <c:v>Piquerobi</c:v>
                </c:pt>
                <c:pt idx="425">
                  <c:v>Piquete</c:v>
                </c:pt>
                <c:pt idx="426">
                  <c:v>Piracaia</c:v>
                </c:pt>
                <c:pt idx="427">
                  <c:v>Piracicaba</c:v>
                </c:pt>
                <c:pt idx="428">
                  <c:v>Piraju</c:v>
                </c:pt>
                <c:pt idx="429">
                  <c:v>Pirajuí</c:v>
                </c:pt>
                <c:pt idx="430">
                  <c:v>Pirangi</c:v>
                </c:pt>
                <c:pt idx="431">
                  <c:v>Pirapora do Bom Jesus</c:v>
                </c:pt>
                <c:pt idx="432">
                  <c:v>Pirapozinho</c:v>
                </c:pt>
                <c:pt idx="433">
                  <c:v>Pirassununga</c:v>
                </c:pt>
                <c:pt idx="434">
                  <c:v>Piratininga</c:v>
                </c:pt>
                <c:pt idx="435">
                  <c:v>Pitangueiras</c:v>
                </c:pt>
                <c:pt idx="436">
                  <c:v>Planalto</c:v>
                </c:pt>
                <c:pt idx="437">
                  <c:v>Platina</c:v>
                </c:pt>
                <c:pt idx="438">
                  <c:v>Poloni</c:v>
                </c:pt>
                <c:pt idx="439">
                  <c:v>Pompéia</c:v>
                </c:pt>
                <c:pt idx="440">
                  <c:v>Pongaí</c:v>
                </c:pt>
                <c:pt idx="441">
                  <c:v>Pontal</c:v>
                </c:pt>
                <c:pt idx="442">
                  <c:v>Pontalinda</c:v>
                </c:pt>
                <c:pt idx="443">
                  <c:v>Pontes Gestal</c:v>
                </c:pt>
                <c:pt idx="444">
                  <c:v>Populina</c:v>
                </c:pt>
                <c:pt idx="445">
                  <c:v>Porangaba</c:v>
                </c:pt>
                <c:pt idx="446">
                  <c:v>Porto Feliz</c:v>
                </c:pt>
                <c:pt idx="447">
                  <c:v>Porto Ferreira</c:v>
                </c:pt>
                <c:pt idx="448">
                  <c:v>Potim</c:v>
                </c:pt>
                <c:pt idx="449">
                  <c:v>Potirendaba</c:v>
                </c:pt>
                <c:pt idx="450">
                  <c:v>Poá</c:v>
                </c:pt>
                <c:pt idx="451">
                  <c:v>Pracinha</c:v>
                </c:pt>
                <c:pt idx="452">
                  <c:v>Pradópolis</c:v>
                </c:pt>
                <c:pt idx="453">
                  <c:v>Praia Grande</c:v>
                </c:pt>
                <c:pt idx="454">
                  <c:v>Pratânia</c:v>
                </c:pt>
                <c:pt idx="455">
                  <c:v>Presidente Alves</c:v>
                </c:pt>
                <c:pt idx="456">
                  <c:v>Presidente Bernardes</c:v>
                </c:pt>
                <c:pt idx="457">
                  <c:v>Presidente Epitácio</c:v>
                </c:pt>
                <c:pt idx="458">
                  <c:v>Presidente Prudente</c:v>
                </c:pt>
                <c:pt idx="459">
                  <c:v>Presidente Venceslau</c:v>
                </c:pt>
                <c:pt idx="460">
                  <c:v>Promissão</c:v>
                </c:pt>
                <c:pt idx="461">
                  <c:v>Quadra</c:v>
                </c:pt>
                <c:pt idx="462">
                  <c:v>Quatá</c:v>
                </c:pt>
                <c:pt idx="463">
                  <c:v>Queiroz</c:v>
                </c:pt>
                <c:pt idx="464">
                  <c:v>Queluz</c:v>
                </c:pt>
                <c:pt idx="465">
                  <c:v>Quintana</c:v>
                </c:pt>
                <c:pt idx="466">
                  <c:v>Rafard</c:v>
                </c:pt>
                <c:pt idx="467">
                  <c:v>Rancharia</c:v>
                </c:pt>
                <c:pt idx="468">
                  <c:v>Redenção da Serra</c:v>
                </c:pt>
                <c:pt idx="469">
                  <c:v>Regente Feijó</c:v>
                </c:pt>
                <c:pt idx="470">
                  <c:v>Reginópolis</c:v>
                </c:pt>
                <c:pt idx="471">
                  <c:v>Registro</c:v>
                </c:pt>
                <c:pt idx="472">
                  <c:v>Restinga</c:v>
                </c:pt>
                <c:pt idx="473">
                  <c:v>Ribeira</c:v>
                </c:pt>
                <c:pt idx="474">
                  <c:v>Ribeirão Bonito</c:v>
                </c:pt>
                <c:pt idx="475">
                  <c:v>Ribeirão Branco</c:v>
                </c:pt>
                <c:pt idx="476">
                  <c:v>Ribeirão Corrente</c:v>
                </c:pt>
                <c:pt idx="477">
                  <c:v>Ribeirão Grande</c:v>
                </c:pt>
                <c:pt idx="478">
                  <c:v>Ribeirão Pires</c:v>
                </c:pt>
                <c:pt idx="479">
                  <c:v>Ribeirão Preto</c:v>
                </c:pt>
                <c:pt idx="480">
                  <c:v>Ribeirão do Sul</c:v>
                </c:pt>
                <c:pt idx="481">
                  <c:v>Ribeirão dos Índios</c:v>
                </c:pt>
                <c:pt idx="482">
                  <c:v>Rifaina</c:v>
                </c:pt>
                <c:pt idx="483">
                  <c:v>Rincão</c:v>
                </c:pt>
                <c:pt idx="484">
                  <c:v>Rinópolis</c:v>
                </c:pt>
                <c:pt idx="485">
                  <c:v>Rio Claro</c:v>
                </c:pt>
                <c:pt idx="486">
                  <c:v>Rio Grande da Serra</c:v>
                </c:pt>
                <c:pt idx="487">
                  <c:v>Rio das Pedras</c:v>
                </c:pt>
                <c:pt idx="488">
                  <c:v>Riolândia</c:v>
                </c:pt>
                <c:pt idx="489">
                  <c:v>Riversul</c:v>
                </c:pt>
                <c:pt idx="490">
                  <c:v>Rosana</c:v>
                </c:pt>
                <c:pt idx="491">
                  <c:v>Roseira</c:v>
                </c:pt>
                <c:pt idx="492">
                  <c:v>Rubinéia</c:v>
                </c:pt>
                <c:pt idx="493">
                  <c:v>Rubiácea</c:v>
                </c:pt>
                <c:pt idx="494">
                  <c:v>Sabino</c:v>
                </c:pt>
                <c:pt idx="495">
                  <c:v>Sagres</c:v>
                </c:pt>
                <c:pt idx="496">
                  <c:v>Sales</c:v>
                </c:pt>
                <c:pt idx="497">
                  <c:v>Sales Oliveira</c:v>
                </c:pt>
                <c:pt idx="498">
                  <c:v>Salesópolis</c:v>
                </c:pt>
                <c:pt idx="499">
                  <c:v>Salmourão</c:v>
                </c:pt>
                <c:pt idx="500">
                  <c:v>Saltinho</c:v>
                </c:pt>
                <c:pt idx="501">
                  <c:v>Salto</c:v>
                </c:pt>
                <c:pt idx="502">
                  <c:v>Salto Grande</c:v>
                </c:pt>
                <c:pt idx="503">
                  <c:v>Salto de Pirapora</c:v>
                </c:pt>
                <c:pt idx="504">
                  <c:v>Sandovalina</c:v>
                </c:pt>
                <c:pt idx="505">
                  <c:v>Santa Adélia</c:v>
                </c:pt>
                <c:pt idx="506">
                  <c:v>Santa Albertina</c:v>
                </c:pt>
                <c:pt idx="507">
                  <c:v>Santa Branca</c:v>
                </c:pt>
                <c:pt idx="508">
                  <c:v>Santa Bárbara d'Oeste</c:v>
                </c:pt>
                <c:pt idx="509">
                  <c:v>Santa Clara d'Oeste</c:v>
                </c:pt>
                <c:pt idx="510">
                  <c:v>Santa Cruz da Conceição</c:v>
                </c:pt>
                <c:pt idx="511">
                  <c:v>Santa Cruz da Esperança</c:v>
                </c:pt>
                <c:pt idx="512">
                  <c:v>Santa Cruz das Palmeiras</c:v>
                </c:pt>
                <c:pt idx="513">
                  <c:v>Santa Cruz do Rio Pardo</c:v>
                </c:pt>
                <c:pt idx="514">
                  <c:v>Santa Ernestina</c:v>
                </c:pt>
                <c:pt idx="515">
                  <c:v>Santa Fé do Sul</c:v>
                </c:pt>
                <c:pt idx="516">
                  <c:v>Santa Gertrudes</c:v>
                </c:pt>
                <c:pt idx="517">
                  <c:v>Santa Isabel</c:v>
                </c:pt>
                <c:pt idx="518">
                  <c:v>Santa Lúcia</c:v>
                </c:pt>
                <c:pt idx="519">
                  <c:v>Santa Maria da Serra</c:v>
                </c:pt>
                <c:pt idx="520">
                  <c:v>Santa Mercedes</c:v>
                </c:pt>
                <c:pt idx="521">
                  <c:v>Santa Rita d'Oeste</c:v>
                </c:pt>
                <c:pt idx="522">
                  <c:v>Santa Rita do Passa Quatro</c:v>
                </c:pt>
                <c:pt idx="523">
                  <c:v>Santa Rosa de Viterbo</c:v>
                </c:pt>
                <c:pt idx="524">
                  <c:v>Santa Salete</c:v>
                </c:pt>
                <c:pt idx="525">
                  <c:v>Santana da Ponte Pensa</c:v>
                </c:pt>
                <c:pt idx="526">
                  <c:v>Santana de Parnaíba</c:v>
                </c:pt>
                <c:pt idx="527">
                  <c:v>Santo Anastácio</c:v>
                </c:pt>
                <c:pt idx="528">
                  <c:v>Santo André</c:v>
                </c:pt>
                <c:pt idx="529">
                  <c:v>Santo Antônio da Alegria</c:v>
                </c:pt>
                <c:pt idx="530">
                  <c:v>Santo Antônio de Posse</c:v>
                </c:pt>
                <c:pt idx="531">
                  <c:v>Santo Antônio do Aracanguá</c:v>
                </c:pt>
                <c:pt idx="532">
                  <c:v>Santo Antônio do Jardim</c:v>
                </c:pt>
                <c:pt idx="533">
                  <c:v>Santo Antônio do Pinhal</c:v>
                </c:pt>
                <c:pt idx="534">
                  <c:v>Santo Expedito</c:v>
                </c:pt>
                <c:pt idx="535">
                  <c:v>Santos</c:v>
                </c:pt>
                <c:pt idx="536">
                  <c:v>Santópolis do Aguapeí</c:v>
                </c:pt>
                <c:pt idx="537">
                  <c:v>Sarapuí</c:v>
                </c:pt>
                <c:pt idx="538">
                  <c:v>Sarutaiá</c:v>
                </c:pt>
                <c:pt idx="539">
                  <c:v>Sebastianópolis do Sul</c:v>
                </c:pt>
                <c:pt idx="540">
                  <c:v>Serra Azul</c:v>
                </c:pt>
                <c:pt idx="541">
                  <c:v>Serra Negra</c:v>
                </c:pt>
                <c:pt idx="542">
                  <c:v>Serrana</c:v>
                </c:pt>
                <c:pt idx="543">
                  <c:v>Sertãozinho</c:v>
                </c:pt>
                <c:pt idx="544">
                  <c:v>Sete Barras</c:v>
                </c:pt>
                <c:pt idx="545">
                  <c:v>Severínia</c:v>
                </c:pt>
                <c:pt idx="546">
                  <c:v>Silveiras</c:v>
                </c:pt>
                <c:pt idx="547">
                  <c:v>Socorro</c:v>
                </c:pt>
                <c:pt idx="548">
                  <c:v>Sorocaba</c:v>
                </c:pt>
                <c:pt idx="549">
                  <c:v>Sud Mennucci</c:v>
                </c:pt>
                <c:pt idx="550">
                  <c:v>Sumaré</c:v>
                </c:pt>
                <c:pt idx="551">
                  <c:v>Suzano</c:v>
                </c:pt>
                <c:pt idx="552">
                  <c:v>Suzanápolis</c:v>
                </c:pt>
                <c:pt idx="553">
                  <c:v>São Bento do Sapucaí</c:v>
                </c:pt>
                <c:pt idx="554">
                  <c:v>São Bernardo do Campo</c:v>
                </c:pt>
                <c:pt idx="555">
                  <c:v>São Caetano do Sul</c:v>
                </c:pt>
                <c:pt idx="556">
                  <c:v>São Carlos</c:v>
                </c:pt>
                <c:pt idx="557">
                  <c:v>São Francisco</c:v>
                </c:pt>
                <c:pt idx="558">
                  <c:v>São Joaquim da Barra</c:v>
                </c:pt>
                <c:pt idx="559">
                  <c:v>São José da Bela Vista</c:v>
                </c:pt>
                <c:pt idx="560">
                  <c:v>São José do Barreiro</c:v>
                </c:pt>
                <c:pt idx="561">
                  <c:v>São José do Rio Pardo</c:v>
                </c:pt>
                <c:pt idx="562">
                  <c:v>São José do Rio Preto</c:v>
                </c:pt>
                <c:pt idx="563">
                  <c:v>São José dos Campos</c:v>
                </c:pt>
                <c:pt idx="564">
                  <c:v>São João da Boa Vista</c:v>
                </c:pt>
                <c:pt idx="565">
                  <c:v>São João das Duas Pontes</c:v>
                </c:pt>
                <c:pt idx="566">
                  <c:v>São João de Iracema</c:v>
                </c:pt>
                <c:pt idx="567">
                  <c:v>São João do Pau d'Alho</c:v>
                </c:pt>
                <c:pt idx="568">
                  <c:v>São Lourenço da Serra</c:v>
                </c:pt>
                <c:pt idx="569">
                  <c:v>São Luiz do Paraitinga</c:v>
                </c:pt>
                <c:pt idx="570">
                  <c:v>São Manuel</c:v>
                </c:pt>
                <c:pt idx="571">
                  <c:v>São Miguel Arcanjo</c:v>
                </c:pt>
                <c:pt idx="572">
                  <c:v>São Paulo</c:v>
                </c:pt>
                <c:pt idx="573">
                  <c:v>São Pedro</c:v>
                </c:pt>
                <c:pt idx="574">
                  <c:v>São Pedro do Turvo</c:v>
                </c:pt>
                <c:pt idx="575">
                  <c:v>São Roque</c:v>
                </c:pt>
                <c:pt idx="576">
                  <c:v>São Sebastião</c:v>
                </c:pt>
                <c:pt idx="577">
                  <c:v>São Sebastião da Grama</c:v>
                </c:pt>
                <c:pt idx="578">
                  <c:v>São Simão</c:v>
                </c:pt>
                <c:pt idx="579">
                  <c:v>São Vicente</c:v>
                </c:pt>
                <c:pt idx="580">
                  <c:v>Tabapuã</c:v>
                </c:pt>
                <c:pt idx="581">
                  <c:v>Tabatinga</c:v>
                </c:pt>
                <c:pt idx="582">
                  <c:v>Taboão da Serra</c:v>
                </c:pt>
                <c:pt idx="583">
                  <c:v>Taciba</c:v>
                </c:pt>
                <c:pt idx="584">
                  <c:v>Taguaí</c:v>
                </c:pt>
                <c:pt idx="585">
                  <c:v>Taiaçu</c:v>
                </c:pt>
                <c:pt idx="586">
                  <c:v>Taiúva</c:v>
                </c:pt>
                <c:pt idx="587">
                  <c:v>Tambaú</c:v>
                </c:pt>
                <c:pt idx="588">
                  <c:v>Tanabi</c:v>
                </c:pt>
                <c:pt idx="589">
                  <c:v>Tapiratiba</c:v>
                </c:pt>
                <c:pt idx="590">
                  <c:v>Tapiraí</c:v>
                </c:pt>
                <c:pt idx="591">
                  <c:v>Taquaral</c:v>
                </c:pt>
                <c:pt idx="592">
                  <c:v>Taquaritinga</c:v>
                </c:pt>
                <c:pt idx="593">
                  <c:v>Taquarituba</c:v>
                </c:pt>
                <c:pt idx="594">
                  <c:v>Taquarivaí</c:v>
                </c:pt>
                <c:pt idx="595">
                  <c:v>Tarabai</c:v>
                </c:pt>
                <c:pt idx="596">
                  <c:v>Tarumã</c:v>
                </c:pt>
                <c:pt idx="597">
                  <c:v>Tatuí</c:v>
                </c:pt>
                <c:pt idx="598">
                  <c:v>Taubaté</c:v>
                </c:pt>
                <c:pt idx="599">
                  <c:v>Tejupá</c:v>
                </c:pt>
                <c:pt idx="600">
                  <c:v>Teodoro Sampaio</c:v>
                </c:pt>
                <c:pt idx="601">
                  <c:v>Terra Roxa</c:v>
                </c:pt>
                <c:pt idx="602">
                  <c:v>Tietê</c:v>
                </c:pt>
                <c:pt idx="603">
                  <c:v>Timburi</c:v>
                </c:pt>
                <c:pt idx="604">
                  <c:v>Torre de Pedra</c:v>
                </c:pt>
                <c:pt idx="605">
                  <c:v>Torrinha</c:v>
                </c:pt>
                <c:pt idx="606">
                  <c:v>Trabiju</c:v>
                </c:pt>
                <c:pt idx="607">
                  <c:v>Tremembé</c:v>
                </c:pt>
                <c:pt idx="608">
                  <c:v>Três Fronteiras</c:v>
                </c:pt>
                <c:pt idx="609">
                  <c:v>Tuiuti</c:v>
                </c:pt>
                <c:pt idx="610">
                  <c:v>Tupi Paulista</c:v>
                </c:pt>
                <c:pt idx="611">
                  <c:v>Tupã</c:v>
                </c:pt>
                <c:pt idx="612">
                  <c:v>Turiúba</c:v>
                </c:pt>
                <c:pt idx="613">
                  <c:v>Turmalina</c:v>
                </c:pt>
                <c:pt idx="614">
                  <c:v>Ubarana</c:v>
                </c:pt>
                <c:pt idx="615">
                  <c:v>Ubatuba</c:v>
                </c:pt>
                <c:pt idx="616">
                  <c:v>Ubirajara</c:v>
                </c:pt>
                <c:pt idx="617">
                  <c:v>Uchoa</c:v>
                </c:pt>
                <c:pt idx="618">
                  <c:v>União Paulista</c:v>
                </c:pt>
                <c:pt idx="619">
                  <c:v>Uru</c:v>
                </c:pt>
                <c:pt idx="620">
                  <c:v>Urupês</c:v>
                </c:pt>
                <c:pt idx="621">
                  <c:v>Urânia</c:v>
                </c:pt>
                <c:pt idx="622">
                  <c:v>Valentim Gentil</c:v>
                </c:pt>
                <c:pt idx="623">
                  <c:v>Valinhos</c:v>
                </c:pt>
                <c:pt idx="624">
                  <c:v>Valparaíso</c:v>
                </c:pt>
                <c:pt idx="625">
                  <c:v>Vargem</c:v>
                </c:pt>
                <c:pt idx="626">
                  <c:v>Vargem Grande Paulista</c:v>
                </c:pt>
                <c:pt idx="627">
                  <c:v>Vargem Grande do Sul</c:v>
                </c:pt>
                <c:pt idx="628">
                  <c:v>Vera Cruz</c:v>
                </c:pt>
                <c:pt idx="629">
                  <c:v>Vinhedo</c:v>
                </c:pt>
                <c:pt idx="630">
                  <c:v>Viradouro</c:v>
                </c:pt>
                <c:pt idx="631">
                  <c:v>Vista Alegre do Alto</c:v>
                </c:pt>
                <c:pt idx="632">
                  <c:v>Vitória Brasil</c:v>
                </c:pt>
                <c:pt idx="633">
                  <c:v>Votorantim</c:v>
                </c:pt>
                <c:pt idx="634">
                  <c:v>Votuporanga</c:v>
                </c:pt>
                <c:pt idx="635">
                  <c:v>Várzea Paulista</c:v>
                </c:pt>
                <c:pt idx="636">
                  <c:v>Zacarias</c:v>
                </c:pt>
                <c:pt idx="637">
                  <c:v>Águas da Prata</c:v>
                </c:pt>
                <c:pt idx="638">
                  <c:v>Águas de Lindóia</c:v>
                </c:pt>
                <c:pt idx="639">
                  <c:v>Águas de Santa Bárbara</c:v>
                </c:pt>
                <c:pt idx="640">
                  <c:v>Águas de São Pedro</c:v>
                </c:pt>
                <c:pt idx="641">
                  <c:v>Álvares Florence</c:v>
                </c:pt>
                <c:pt idx="642">
                  <c:v>Álvares Machado</c:v>
                </c:pt>
                <c:pt idx="643">
                  <c:v>Álvaro de Carvalho</c:v>
                </c:pt>
                <c:pt idx="644">
                  <c:v>Óleo</c:v>
                </c:pt>
              </c:strCache>
            </c:strRef>
          </c:cat>
          <c:val>
            <c:numRef>
              <c:f>Sheet1!$E$2:$E$646</c:f>
              <c:numCache>
                <c:formatCode>General</c:formatCode>
                <c:ptCount val="645"/>
                <c:pt idx="0">
                  <c:v>35068</c:v>
                </c:pt>
                <c:pt idx="1">
                  <c:v>3562</c:v>
                </c:pt>
                <c:pt idx="2">
                  <c:v>36305</c:v>
                </c:pt>
                <c:pt idx="3">
                  <c:v>37214</c:v>
                </c:pt>
                <c:pt idx="4">
                  <c:v>6025</c:v>
                </c:pt>
                <c:pt idx="5">
                  <c:v>4166</c:v>
                </c:pt>
                <c:pt idx="6">
                  <c:v>4160</c:v>
                </c:pt>
                <c:pt idx="7">
                  <c:v>16184</c:v>
                </c:pt>
                <c:pt idx="8">
                  <c:v>4099</c:v>
                </c:pt>
                <c:pt idx="9">
                  <c:v>18628</c:v>
                </c:pt>
                <c:pt idx="10">
                  <c:v>3222</c:v>
                </c:pt>
                <c:pt idx="11">
                  <c:v>239597</c:v>
                </c:pt>
                <c:pt idx="12">
                  <c:v>72195</c:v>
                </c:pt>
                <c:pt idx="13">
                  <c:v>40504</c:v>
                </c:pt>
                <c:pt idx="14">
                  <c:v>5969</c:v>
                </c:pt>
                <c:pt idx="15">
                  <c:v>4995</c:v>
                </c:pt>
                <c:pt idx="16">
                  <c:v>57157</c:v>
                </c:pt>
                <c:pt idx="17">
                  <c:v>25228</c:v>
                </c:pt>
                <c:pt idx="18">
                  <c:v>6724</c:v>
                </c:pt>
                <c:pt idx="19">
                  <c:v>4115</c:v>
                </c:pt>
                <c:pt idx="20">
                  <c:v>36157</c:v>
                </c:pt>
                <c:pt idx="21">
                  <c:v>4196</c:v>
                </c:pt>
                <c:pt idx="22">
                  <c:v>24374</c:v>
                </c:pt>
                <c:pt idx="23">
                  <c:v>5620</c:v>
                </c:pt>
                <c:pt idx="24">
                  <c:v>6357</c:v>
                </c:pt>
                <c:pt idx="25">
                  <c:v>2469</c:v>
                </c:pt>
                <c:pt idx="26">
                  <c:v>236072</c:v>
                </c:pt>
                <c:pt idx="27">
                  <c:v>134236</c:v>
                </c:pt>
                <c:pt idx="28">
                  <c:v>22364</c:v>
                </c:pt>
                <c:pt idx="29">
                  <c:v>197016</c:v>
                </c:pt>
                <c:pt idx="30">
                  <c:v>34146</c:v>
                </c:pt>
                <c:pt idx="31">
                  <c:v>1791</c:v>
                </c:pt>
                <c:pt idx="32">
                  <c:v>8560</c:v>
                </c:pt>
                <c:pt idx="33">
                  <c:v>3886</c:v>
                </c:pt>
                <c:pt idx="34">
                  <c:v>11129</c:v>
                </c:pt>
                <c:pt idx="35">
                  <c:v>9668</c:v>
                </c:pt>
                <c:pt idx="36">
                  <c:v>54408</c:v>
                </c:pt>
                <c:pt idx="37">
                  <c:v>89824</c:v>
                </c:pt>
                <c:pt idx="38">
                  <c:v>1822</c:v>
                </c:pt>
                <c:pt idx="39">
                  <c:v>104386</c:v>
                </c:pt>
                <c:pt idx="40">
                  <c:v>142761</c:v>
                </c:pt>
                <c:pt idx="41">
                  <c:v>15189</c:v>
                </c:pt>
                <c:pt idx="42">
                  <c:v>13649</c:v>
                </c:pt>
                <c:pt idx="43">
                  <c:v>90655</c:v>
                </c:pt>
                <c:pt idx="44">
                  <c:v>5403</c:v>
                </c:pt>
                <c:pt idx="45">
                  <c:v>17502</c:v>
                </c:pt>
                <c:pt idx="46">
                  <c:v>5735</c:v>
                </c:pt>
                <c:pt idx="47">
                  <c:v>10945</c:v>
                </c:pt>
                <c:pt idx="48">
                  <c:v>7402</c:v>
                </c:pt>
                <c:pt idx="49">
                  <c:v>35264</c:v>
                </c:pt>
                <c:pt idx="50">
                  <c:v>36126</c:v>
                </c:pt>
                <c:pt idx="51">
                  <c:v>5724</c:v>
                </c:pt>
                <c:pt idx="52">
                  <c:v>7659</c:v>
                </c:pt>
                <c:pt idx="53">
                  <c:v>122098</c:v>
                </c:pt>
                <c:pt idx="54">
                  <c:v>32812</c:v>
                </c:pt>
                <c:pt idx="55">
                  <c:v>274182</c:v>
                </c:pt>
                <c:pt idx="56">
                  <c:v>3469</c:v>
                </c:pt>
                <c:pt idx="57">
                  <c:v>20953</c:v>
                </c:pt>
                <c:pt idx="58">
                  <c:v>62508</c:v>
                </c:pt>
                <c:pt idx="59">
                  <c:v>376818</c:v>
                </c:pt>
                <c:pt idx="60">
                  <c:v>77496</c:v>
                </c:pt>
                <c:pt idx="61">
                  <c:v>2980</c:v>
                </c:pt>
                <c:pt idx="62">
                  <c:v>11148</c:v>
                </c:pt>
                <c:pt idx="63">
                  <c:v>63249</c:v>
                </c:pt>
                <c:pt idx="64">
                  <c:v>8034</c:v>
                </c:pt>
                <c:pt idx="65">
                  <c:v>123638</c:v>
                </c:pt>
                <c:pt idx="66">
                  <c:v>32598</c:v>
                </c:pt>
                <c:pt idx="67">
                  <c:v>14923</c:v>
                </c:pt>
                <c:pt idx="68">
                  <c:v>12329</c:v>
                </c:pt>
                <c:pt idx="69">
                  <c:v>11730</c:v>
                </c:pt>
                <c:pt idx="70">
                  <c:v>60997</c:v>
                </c:pt>
                <c:pt idx="71">
                  <c:v>25448</c:v>
                </c:pt>
                <c:pt idx="72">
                  <c:v>3954</c:v>
                </c:pt>
                <c:pt idx="73">
                  <c:v>4823</c:v>
                </c:pt>
                <c:pt idx="74">
                  <c:v>16046</c:v>
                </c:pt>
                <c:pt idx="75">
                  <c:v>2653</c:v>
                </c:pt>
                <c:pt idx="76">
                  <c:v>837</c:v>
                </c:pt>
                <c:pt idx="77">
                  <c:v>146497</c:v>
                </c:pt>
                <c:pt idx="78">
                  <c:v>168668</c:v>
                </c:pt>
                <c:pt idx="79">
                  <c:v>5686</c:v>
                </c:pt>
                <c:pt idx="80">
                  <c:v>2865</c:v>
                </c:pt>
                <c:pt idx="81">
                  <c:v>24939</c:v>
                </c:pt>
                <c:pt idx="82">
                  <c:v>24403</c:v>
                </c:pt>
                <c:pt idx="83">
                  <c:v>19878</c:v>
                </c:pt>
                <c:pt idx="84">
                  <c:v>17144</c:v>
                </c:pt>
                <c:pt idx="85">
                  <c:v>4481</c:v>
                </c:pt>
                <c:pt idx="86">
                  <c:v>9068</c:v>
                </c:pt>
                <c:pt idx="87">
                  <c:v>49707</c:v>
                </c:pt>
                <c:pt idx="88">
                  <c:v>4264</c:v>
                </c:pt>
                <c:pt idx="89">
                  <c:v>33327</c:v>
                </c:pt>
                <c:pt idx="90">
                  <c:v>18985</c:v>
                </c:pt>
                <c:pt idx="91">
                  <c:v>17767</c:v>
                </c:pt>
                <c:pt idx="92">
                  <c:v>4191</c:v>
                </c:pt>
                <c:pt idx="93">
                  <c:v>101470</c:v>
                </c:pt>
                <c:pt idx="94">
                  <c:v>5874</c:v>
                </c:pt>
                <c:pt idx="95">
                  <c:v>76801</c:v>
                </c:pt>
                <c:pt idx="96">
                  <c:v>28549</c:v>
                </c:pt>
                <c:pt idx="97">
                  <c:v>10542</c:v>
                </c:pt>
                <c:pt idx="98">
                  <c:v>26167</c:v>
                </c:pt>
                <c:pt idx="99">
                  <c:v>6024</c:v>
                </c:pt>
                <c:pt idx="100">
                  <c:v>1204073</c:v>
                </c:pt>
                <c:pt idx="101">
                  <c:v>84650</c:v>
                </c:pt>
                <c:pt idx="102">
                  <c:v>4965</c:v>
                </c:pt>
                <c:pt idx="103">
                  <c:v>52088</c:v>
                </c:pt>
                <c:pt idx="104">
                  <c:v>12540</c:v>
                </c:pt>
                <c:pt idx="105">
                  <c:v>5138</c:v>
                </c:pt>
                <c:pt idx="106">
                  <c:v>5216</c:v>
                </c:pt>
                <c:pt idx="107">
                  <c:v>20706</c:v>
                </c:pt>
                <c:pt idx="108">
                  <c:v>55768</c:v>
                </c:pt>
                <c:pt idx="109">
                  <c:v>47138</c:v>
                </c:pt>
                <c:pt idx="110">
                  <c:v>121532</c:v>
                </c:pt>
                <c:pt idx="111">
                  <c:v>400927</c:v>
                </c:pt>
                <c:pt idx="112">
                  <c:v>12326</c:v>
                </c:pt>
                <c:pt idx="113">
                  <c:v>30380</c:v>
                </c:pt>
                <c:pt idx="114">
                  <c:v>21006</c:v>
                </c:pt>
                <c:pt idx="115">
                  <c:v>121862</c:v>
                </c:pt>
                <c:pt idx="116">
                  <c:v>7804</c:v>
                </c:pt>
                <c:pt idx="117">
                  <c:v>94263</c:v>
                </c:pt>
                <c:pt idx="118">
                  <c:v>9237</c:v>
                </c:pt>
                <c:pt idx="119">
                  <c:v>19985</c:v>
                </c:pt>
                <c:pt idx="120">
                  <c:v>48949</c:v>
                </c:pt>
                <c:pt idx="121">
                  <c:v>18148</c:v>
                </c:pt>
                <c:pt idx="122">
                  <c:v>17190</c:v>
                </c:pt>
                <c:pt idx="123">
                  <c:v>12418</c:v>
                </c:pt>
                <c:pt idx="124">
                  <c:v>8617</c:v>
                </c:pt>
                <c:pt idx="125">
                  <c:v>18468</c:v>
                </c:pt>
                <c:pt idx="126">
                  <c:v>6210</c:v>
                </c:pt>
                <c:pt idx="127">
                  <c:v>28050</c:v>
                </c:pt>
                <c:pt idx="128">
                  <c:v>17896</c:v>
                </c:pt>
                <c:pt idx="129">
                  <c:v>24528</c:v>
                </c:pt>
                <c:pt idx="130">
                  <c:v>6058</c:v>
                </c:pt>
                <c:pt idx="131">
                  <c:v>4681</c:v>
                </c:pt>
                <c:pt idx="132">
                  <c:v>4055</c:v>
                </c:pt>
                <c:pt idx="133">
                  <c:v>7307</c:v>
                </c:pt>
                <c:pt idx="134">
                  <c:v>72252</c:v>
                </c:pt>
                <c:pt idx="135">
                  <c:v>249210</c:v>
                </c:pt>
                <c:pt idx="136">
                  <c:v>35292</c:v>
                </c:pt>
                <c:pt idx="137">
                  <c:v>8631</c:v>
                </c:pt>
                <c:pt idx="138">
                  <c:v>82238</c:v>
                </c:pt>
                <c:pt idx="139">
                  <c:v>2073</c:v>
                </c:pt>
                <c:pt idx="140">
                  <c:v>130705</c:v>
                </c:pt>
                <c:pt idx="141">
                  <c:v>21547</c:v>
                </c:pt>
                <c:pt idx="142">
                  <c:v>2523</c:v>
                </c:pt>
                <c:pt idx="143">
                  <c:v>31280</c:v>
                </c:pt>
                <c:pt idx="144">
                  <c:v>2793</c:v>
                </c:pt>
                <c:pt idx="145">
                  <c:v>33718</c:v>
                </c:pt>
                <c:pt idx="146">
                  <c:v>423884</c:v>
                </c:pt>
                <c:pt idx="147">
                  <c:v>1793</c:v>
                </c:pt>
                <c:pt idx="148">
                  <c:v>11146</c:v>
                </c:pt>
                <c:pt idx="149">
                  <c:v>8929</c:v>
                </c:pt>
                <c:pt idx="150">
                  <c:v>27315</c:v>
                </c:pt>
                <c:pt idx="151">
                  <c:v>2115</c:v>
                </c:pt>
                <c:pt idx="152">
                  <c:v>8873</c:v>
                </c:pt>
                <c:pt idx="153">
                  <c:v>46793</c:v>
                </c:pt>
                <c:pt idx="154">
                  <c:v>12445</c:v>
                </c:pt>
                <c:pt idx="155">
                  <c:v>9868</c:v>
                </c:pt>
                <c:pt idx="156">
                  <c:v>6102</c:v>
                </c:pt>
                <c:pt idx="157">
                  <c:v>15494</c:v>
                </c:pt>
                <c:pt idx="158">
                  <c:v>17772</c:v>
                </c:pt>
                <c:pt idx="159">
                  <c:v>3651</c:v>
                </c:pt>
                <c:pt idx="160">
                  <c:v>2452</c:v>
                </c:pt>
                <c:pt idx="161">
                  <c:v>273726</c:v>
                </c:pt>
                <c:pt idx="162">
                  <c:v>69385</c:v>
                </c:pt>
                <c:pt idx="163">
                  <c:v>3214</c:v>
                </c:pt>
                <c:pt idx="164">
                  <c:v>20773</c:v>
                </c:pt>
                <c:pt idx="165">
                  <c:v>44330</c:v>
                </c:pt>
                <c:pt idx="166">
                  <c:v>4829</c:v>
                </c:pt>
                <c:pt idx="167">
                  <c:v>11304</c:v>
                </c:pt>
                <c:pt idx="168">
                  <c:v>8419</c:v>
                </c:pt>
                <c:pt idx="169">
                  <c:v>2766</c:v>
                </c:pt>
                <c:pt idx="170">
                  <c:v>9371</c:v>
                </c:pt>
                <c:pt idx="171">
                  <c:v>16036</c:v>
                </c:pt>
                <c:pt idx="172">
                  <c:v>5783</c:v>
                </c:pt>
                <c:pt idx="173">
                  <c:v>69116</c:v>
                </c:pt>
                <c:pt idx="174">
                  <c:v>1716</c:v>
                </c:pt>
                <c:pt idx="175">
                  <c:v>194276</c:v>
                </c:pt>
                <c:pt idx="176">
                  <c:v>1464</c:v>
                </c:pt>
                <c:pt idx="177">
                  <c:v>2917</c:v>
                </c:pt>
                <c:pt idx="178">
                  <c:v>2676</c:v>
                </c:pt>
                <c:pt idx="179">
                  <c:v>14640</c:v>
                </c:pt>
                <c:pt idx="180">
                  <c:v>353187</c:v>
                </c:pt>
                <c:pt idx="181">
                  <c:v>175844</c:v>
                </c:pt>
                <c:pt idx="182">
                  <c:v>154489</c:v>
                </c:pt>
                <c:pt idx="183">
                  <c:v>2776</c:v>
                </c:pt>
                <c:pt idx="184">
                  <c:v>44390</c:v>
                </c:pt>
                <c:pt idx="185">
                  <c:v>4808</c:v>
                </c:pt>
                <c:pt idx="186">
                  <c:v>4789</c:v>
                </c:pt>
                <c:pt idx="187">
                  <c:v>10869</c:v>
                </c:pt>
                <c:pt idx="188">
                  <c:v>11409</c:v>
                </c:pt>
                <c:pt idx="189">
                  <c:v>4815</c:v>
                </c:pt>
                <c:pt idx="190">
                  <c:v>5765</c:v>
                </c:pt>
                <c:pt idx="191">
                  <c:v>12168</c:v>
                </c:pt>
                <c:pt idx="192">
                  <c:v>17157</c:v>
                </c:pt>
                <c:pt idx="193">
                  <c:v>21454</c:v>
                </c:pt>
                <c:pt idx="194">
                  <c:v>11188</c:v>
                </c:pt>
                <c:pt idx="195">
                  <c:v>2000</c:v>
                </c:pt>
                <c:pt idx="196">
                  <c:v>6664</c:v>
                </c:pt>
                <c:pt idx="197">
                  <c:v>32939</c:v>
                </c:pt>
                <c:pt idx="198">
                  <c:v>29798</c:v>
                </c:pt>
                <c:pt idx="199">
                  <c:v>121798</c:v>
                </c:pt>
                <c:pt idx="200">
                  <c:v>8323</c:v>
                </c:pt>
                <c:pt idx="201">
                  <c:v>18520</c:v>
                </c:pt>
                <c:pt idx="202">
                  <c:v>40105</c:v>
                </c:pt>
                <c:pt idx="203">
                  <c:v>320459</c:v>
                </c:pt>
                <c:pt idx="204">
                  <c:v>1379182</c:v>
                </c:pt>
                <c:pt idx="205">
                  <c:v>21220</c:v>
                </c:pt>
                <c:pt idx="206">
                  <c:v>7656</c:v>
                </c:pt>
                <c:pt idx="207">
                  <c:v>40790</c:v>
                </c:pt>
                <c:pt idx="208">
                  <c:v>5267</c:v>
                </c:pt>
                <c:pt idx="209">
                  <c:v>6548</c:v>
                </c:pt>
                <c:pt idx="210">
                  <c:v>9526</c:v>
                </c:pt>
                <c:pt idx="211">
                  <c:v>14930</c:v>
                </c:pt>
                <c:pt idx="212">
                  <c:v>230851</c:v>
                </c:pt>
                <c:pt idx="213">
                  <c:v>11710</c:v>
                </c:pt>
                <c:pt idx="214">
                  <c:v>6321</c:v>
                </c:pt>
                <c:pt idx="215">
                  <c:v>9240</c:v>
                </c:pt>
                <c:pt idx="216">
                  <c:v>35104</c:v>
                </c:pt>
                <c:pt idx="217">
                  <c:v>7753</c:v>
                </c:pt>
                <c:pt idx="218">
                  <c:v>12393</c:v>
                </c:pt>
                <c:pt idx="219">
                  <c:v>60033</c:v>
                </c:pt>
                <c:pt idx="220">
                  <c:v>78878</c:v>
                </c:pt>
                <c:pt idx="221">
                  <c:v>8243</c:v>
                </c:pt>
                <c:pt idx="222">
                  <c:v>8159</c:v>
                </c:pt>
                <c:pt idx="223">
                  <c:v>30432</c:v>
                </c:pt>
                <c:pt idx="224">
                  <c:v>9534</c:v>
                </c:pt>
                <c:pt idx="225">
                  <c:v>24674</c:v>
                </c:pt>
                <c:pt idx="226">
                  <c:v>30857</c:v>
                </c:pt>
                <c:pt idx="227">
                  <c:v>11166</c:v>
                </c:pt>
                <c:pt idx="228">
                  <c:v>26686</c:v>
                </c:pt>
                <c:pt idx="229">
                  <c:v>34970</c:v>
                </c:pt>
                <c:pt idx="230">
                  <c:v>251627</c:v>
                </c:pt>
                <c:pt idx="231">
                  <c:v>4885</c:v>
                </c:pt>
                <c:pt idx="232">
                  <c:v>3897</c:v>
                </c:pt>
                <c:pt idx="233">
                  <c:v>3991</c:v>
                </c:pt>
                <c:pt idx="234">
                  <c:v>14971</c:v>
                </c:pt>
                <c:pt idx="235">
                  <c:v>37133</c:v>
                </c:pt>
                <c:pt idx="236">
                  <c:v>7546</c:v>
                </c:pt>
                <c:pt idx="237">
                  <c:v>5392</c:v>
                </c:pt>
                <c:pt idx="238">
                  <c:v>4218</c:v>
                </c:pt>
                <c:pt idx="239">
                  <c:v>16409</c:v>
                </c:pt>
                <c:pt idx="240">
                  <c:v>24235</c:v>
                </c:pt>
                <c:pt idx="241">
                  <c:v>8294</c:v>
                </c:pt>
                <c:pt idx="242">
                  <c:v>7993</c:v>
                </c:pt>
                <c:pt idx="243">
                  <c:v>17556</c:v>
                </c:pt>
                <c:pt idx="244">
                  <c:v>15262</c:v>
                </c:pt>
                <c:pt idx="245">
                  <c:v>3835</c:v>
                </c:pt>
                <c:pt idx="246">
                  <c:v>101816</c:v>
                </c:pt>
                <c:pt idx="247">
                  <c:v>3328</c:v>
                </c:pt>
                <c:pt idx="248">
                  <c:v>175693</c:v>
                </c:pt>
                <c:pt idx="249">
                  <c:v>163901</c:v>
                </c:pt>
                <c:pt idx="250">
                  <c:v>94354</c:v>
                </c:pt>
                <c:pt idx="251">
                  <c:v>237700</c:v>
                </c:pt>
                <c:pt idx="252">
                  <c:v>74773</c:v>
                </c:pt>
                <c:pt idx="253">
                  <c:v>4241</c:v>
                </c:pt>
                <c:pt idx="254">
                  <c:v>15149</c:v>
                </c:pt>
                <c:pt idx="255">
                  <c:v>4906</c:v>
                </c:pt>
                <c:pt idx="256">
                  <c:v>13992</c:v>
                </c:pt>
                <c:pt idx="257">
                  <c:v>370821</c:v>
                </c:pt>
                <c:pt idx="258">
                  <c:v>50503</c:v>
                </c:pt>
                <c:pt idx="259">
                  <c:v>17436</c:v>
                </c:pt>
                <c:pt idx="260">
                  <c:v>120858</c:v>
                </c:pt>
                <c:pt idx="261">
                  <c:v>20697</c:v>
                </c:pt>
                <c:pt idx="262">
                  <c:v>27125</c:v>
                </c:pt>
                <c:pt idx="263">
                  <c:v>18157</c:v>
                </c:pt>
                <c:pt idx="264">
                  <c:v>6499</c:v>
                </c:pt>
                <c:pt idx="265">
                  <c:v>7841</c:v>
                </c:pt>
                <c:pt idx="266">
                  <c:v>173939</c:v>
                </c:pt>
                <c:pt idx="267">
                  <c:v>61252</c:v>
                </c:pt>
                <c:pt idx="268">
                  <c:v>41824</c:v>
                </c:pt>
                <c:pt idx="269">
                  <c:v>43120</c:v>
                </c:pt>
                <c:pt idx="270">
                  <c:v>6929</c:v>
                </c:pt>
                <c:pt idx="271">
                  <c:v>77263</c:v>
                </c:pt>
                <c:pt idx="272">
                  <c:v>233662</c:v>
                </c:pt>
                <c:pt idx="273">
                  <c:v>7067</c:v>
                </c:pt>
                <c:pt idx="274">
                  <c:v>17866</c:v>
                </c:pt>
                <c:pt idx="275">
                  <c:v>57488</c:v>
                </c:pt>
                <c:pt idx="276">
                  <c:v>49107</c:v>
                </c:pt>
                <c:pt idx="277">
                  <c:v>6602</c:v>
                </c:pt>
                <c:pt idx="278">
                  <c:v>124937</c:v>
                </c:pt>
                <c:pt idx="279">
                  <c:v>44380</c:v>
                </c:pt>
                <c:pt idx="280">
                  <c:v>30044</c:v>
                </c:pt>
                <c:pt idx="281">
                  <c:v>150252</c:v>
                </c:pt>
                <c:pt idx="282">
                  <c:v>3159</c:v>
                </c:pt>
                <c:pt idx="283">
                  <c:v>13220</c:v>
                </c:pt>
                <c:pt idx="284">
                  <c:v>37015</c:v>
                </c:pt>
                <c:pt idx="285">
                  <c:v>4523</c:v>
                </c:pt>
                <c:pt idx="286">
                  <c:v>3367</c:v>
                </c:pt>
                <c:pt idx="287">
                  <c:v>418962</c:v>
                </c:pt>
                <c:pt idx="288">
                  <c:v>20679</c:v>
                </c:pt>
                <c:pt idx="289">
                  <c:v>31444</c:v>
                </c:pt>
                <c:pt idx="290">
                  <c:v>18812</c:v>
                </c:pt>
                <c:pt idx="291">
                  <c:v>4776</c:v>
                </c:pt>
                <c:pt idx="292">
                  <c:v>4896</c:v>
                </c:pt>
                <c:pt idx="293">
                  <c:v>28516</c:v>
                </c:pt>
                <c:pt idx="294">
                  <c:v>7260</c:v>
                </c:pt>
                <c:pt idx="295">
                  <c:v>11980</c:v>
                </c:pt>
                <c:pt idx="296">
                  <c:v>103391</c:v>
                </c:pt>
                <c:pt idx="297">
                  <c:v>68432</c:v>
                </c:pt>
                <c:pt idx="298">
                  <c:v>306114</c:v>
                </c:pt>
                <c:pt idx="299">
                  <c:v>7980</c:v>
                </c:pt>
                <c:pt idx="300">
                  <c:v>78013</c:v>
                </c:pt>
                <c:pt idx="301">
                  <c:v>88706</c:v>
                </c:pt>
                <c:pt idx="302">
                  <c:v>2289</c:v>
                </c:pt>
                <c:pt idx="303">
                  <c:v>48885</c:v>
                </c:pt>
                <c:pt idx="304">
                  <c:v>2394</c:v>
                </c:pt>
                <c:pt idx="305">
                  <c:v>21747</c:v>
                </c:pt>
                <c:pt idx="306">
                  <c:v>5790</c:v>
                </c:pt>
                <c:pt idx="307">
                  <c:v>4584</c:v>
                </c:pt>
                <c:pt idx="308">
                  <c:v>2649</c:v>
                </c:pt>
                <c:pt idx="309">
                  <c:v>14947</c:v>
                </c:pt>
                <c:pt idx="310">
                  <c:v>17163</c:v>
                </c:pt>
                <c:pt idx="311">
                  <c:v>8120</c:v>
                </c:pt>
                <c:pt idx="312">
                  <c:v>3698</c:v>
                </c:pt>
                <c:pt idx="313">
                  <c:v>3119</c:v>
                </c:pt>
                <c:pt idx="314">
                  <c:v>47150</c:v>
                </c:pt>
                <c:pt idx="315">
                  <c:v>100179</c:v>
                </c:pt>
                <c:pt idx="316">
                  <c:v>9846</c:v>
                </c:pt>
                <c:pt idx="317">
                  <c:v>5853</c:v>
                </c:pt>
                <c:pt idx="318">
                  <c:v>14002</c:v>
                </c:pt>
                <c:pt idx="319">
                  <c:v>3031</c:v>
                </c:pt>
                <c:pt idx="320">
                  <c:v>2112</c:v>
                </c:pt>
                <c:pt idx="321">
                  <c:v>4084</c:v>
                </c:pt>
                <c:pt idx="322">
                  <c:v>26461</c:v>
                </c:pt>
                <c:pt idx="323">
                  <c:v>238882</c:v>
                </c:pt>
                <c:pt idx="324">
                  <c:v>83170</c:v>
                </c:pt>
                <c:pt idx="325">
                  <c:v>472912</c:v>
                </c:pt>
                <c:pt idx="326">
                  <c:v>5490</c:v>
                </c:pt>
                <c:pt idx="327">
                  <c:v>3836</c:v>
                </c:pt>
                <c:pt idx="328">
                  <c:v>1908</c:v>
                </c:pt>
                <c:pt idx="329">
                  <c:v>22226</c:v>
                </c:pt>
                <c:pt idx="330">
                  <c:v>12908</c:v>
                </c:pt>
                <c:pt idx="331">
                  <c:v>3086</c:v>
                </c:pt>
                <c:pt idx="332">
                  <c:v>19779</c:v>
                </c:pt>
                <c:pt idx="333">
                  <c:v>29564</c:v>
                </c:pt>
                <c:pt idx="334">
                  <c:v>18259</c:v>
                </c:pt>
                <c:pt idx="335">
                  <c:v>59824</c:v>
                </c:pt>
                <c:pt idx="336">
                  <c:v>4871</c:v>
                </c:pt>
                <c:pt idx="337">
                  <c:v>68885</c:v>
                </c:pt>
                <c:pt idx="338">
                  <c:v>151888</c:v>
                </c:pt>
                <c:pt idx="339">
                  <c:v>93189</c:v>
                </c:pt>
                <c:pt idx="340">
                  <c:v>445842</c:v>
                </c:pt>
                <c:pt idx="341">
                  <c:v>3493</c:v>
                </c:pt>
                <c:pt idx="342">
                  <c:v>56702</c:v>
                </c:pt>
                <c:pt idx="343">
                  <c:v>8038</c:v>
                </c:pt>
                <c:pt idx="344">
                  <c:v>50498</c:v>
                </c:pt>
                <c:pt idx="345">
                  <c:v>25087</c:v>
                </c:pt>
                <c:pt idx="346">
                  <c:v>19008</c:v>
                </c:pt>
                <c:pt idx="347">
                  <c:v>4166</c:v>
                </c:pt>
                <c:pt idx="348">
                  <c:v>59772</c:v>
                </c:pt>
                <c:pt idx="349">
                  <c:v>4653</c:v>
                </c:pt>
                <c:pt idx="350">
                  <c:v>2259</c:v>
                </c:pt>
                <c:pt idx="351">
                  <c:v>32968</c:v>
                </c:pt>
                <c:pt idx="352">
                  <c:v>13622</c:v>
                </c:pt>
                <c:pt idx="353">
                  <c:v>4758</c:v>
                </c:pt>
                <c:pt idx="354">
                  <c:v>4486</c:v>
                </c:pt>
                <c:pt idx="355">
                  <c:v>3141</c:v>
                </c:pt>
                <c:pt idx="356">
                  <c:v>4857</c:v>
                </c:pt>
                <c:pt idx="357">
                  <c:v>6661</c:v>
                </c:pt>
                <c:pt idx="358">
                  <c:v>18524</c:v>
                </c:pt>
                <c:pt idx="359">
                  <c:v>8930</c:v>
                </c:pt>
                <c:pt idx="360">
                  <c:v>11478</c:v>
                </c:pt>
                <c:pt idx="361">
                  <c:v>5213</c:v>
                </c:pt>
                <c:pt idx="362">
                  <c:v>6973</c:v>
                </c:pt>
                <c:pt idx="363">
                  <c:v>9755</c:v>
                </c:pt>
                <c:pt idx="364">
                  <c:v>1881</c:v>
                </c:pt>
                <c:pt idx="365">
                  <c:v>1267</c:v>
                </c:pt>
                <c:pt idx="366">
                  <c:v>11186</c:v>
                </c:pt>
                <c:pt idx="367">
                  <c:v>21500</c:v>
                </c:pt>
                <c:pt idx="368">
                  <c:v>2316</c:v>
                </c:pt>
                <c:pt idx="369">
                  <c:v>3969</c:v>
                </c:pt>
                <c:pt idx="370">
                  <c:v>4101</c:v>
                </c:pt>
                <c:pt idx="371">
                  <c:v>60174</c:v>
                </c:pt>
                <c:pt idx="372">
                  <c:v>5830</c:v>
                </c:pt>
                <c:pt idx="373">
                  <c:v>41052</c:v>
                </c:pt>
                <c:pt idx="374">
                  <c:v>7432</c:v>
                </c:pt>
                <c:pt idx="375">
                  <c:v>4289</c:v>
                </c:pt>
                <c:pt idx="376">
                  <c:v>54772</c:v>
                </c:pt>
                <c:pt idx="377">
                  <c:v>4381</c:v>
                </c:pt>
                <c:pt idx="378">
                  <c:v>6515</c:v>
                </c:pt>
                <c:pt idx="379">
                  <c:v>7066</c:v>
                </c:pt>
                <c:pt idx="380">
                  <c:v>44028</c:v>
                </c:pt>
                <c:pt idx="381">
                  <c:v>698418</c:v>
                </c:pt>
                <c:pt idx="382">
                  <c:v>2603</c:v>
                </c:pt>
                <c:pt idx="383">
                  <c:v>32879</c:v>
                </c:pt>
                <c:pt idx="384">
                  <c:v>113542</c:v>
                </c:pt>
                <c:pt idx="385">
                  <c:v>8562</c:v>
                </c:pt>
                <c:pt idx="386">
                  <c:v>10361</c:v>
                </c:pt>
                <c:pt idx="387">
                  <c:v>14197</c:v>
                </c:pt>
                <c:pt idx="388">
                  <c:v>12957</c:v>
                </c:pt>
                <c:pt idx="389">
                  <c:v>13275</c:v>
                </c:pt>
                <c:pt idx="390">
                  <c:v>9283</c:v>
                </c:pt>
                <c:pt idx="391">
                  <c:v>22221</c:v>
                </c:pt>
                <c:pt idx="392">
                  <c:v>15777</c:v>
                </c:pt>
                <c:pt idx="393">
                  <c:v>45703</c:v>
                </c:pt>
                <c:pt idx="394">
                  <c:v>18222</c:v>
                </c:pt>
                <c:pt idx="395">
                  <c:v>20197</c:v>
                </c:pt>
                <c:pt idx="396">
                  <c:v>4078</c:v>
                </c:pt>
                <c:pt idx="397">
                  <c:v>10964</c:v>
                </c:pt>
                <c:pt idx="398">
                  <c:v>6454</c:v>
                </c:pt>
                <c:pt idx="399">
                  <c:v>6435</c:v>
                </c:pt>
                <c:pt idx="400">
                  <c:v>19648</c:v>
                </c:pt>
                <c:pt idx="401">
                  <c:v>2161</c:v>
                </c:pt>
                <c:pt idx="402">
                  <c:v>14670</c:v>
                </c:pt>
                <c:pt idx="403">
                  <c:v>7366</c:v>
                </c:pt>
                <c:pt idx="404">
                  <c:v>1833</c:v>
                </c:pt>
                <c:pt idx="405">
                  <c:v>8945</c:v>
                </c:pt>
                <c:pt idx="406">
                  <c:v>109424</c:v>
                </c:pt>
                <c:pt idx="407">
                  <c:v>46687</c:v>
                </c:pt>
                <c:pt idx="408">
                  <c:v>6093</c:v>
                </c:pt>
                <c:pt idx="409">
                  <c:v>2494</c:v>
                </c:pt>
                <c:pt idx="410">
                  <c:v>16744</c:v>
                </c:pt>
                <c:pt idx="411">
                  <c:v>47919</c:v>
                </c:pt>
                <c:pt idx="412">
                  <c:v>3093</c:v>
                </c:pt>
                <c:pt idx="413">
                  <c:v>11331</c:v>
                </c:pt>
                <c:pt idx="414">
                  <c:v>63407</c:v>
                </c:pt>
                <c:pt idx="415">
                  <c:v>25669</c:v>
                </c:pt>
                <c:pt idx="416">
                  <c:v>8668</c:v>
                </c:pt>
                <c:pt idx="417">
                  <c:v>68284</c:v>
                </c:pt>
                <c:pt idx="418">
                  <c:v>5980</c:v>
                </c:pt>
                <c:pt idx="419">
                  <c:v>55348</c:v>
                </c:pt>
                <c:pt idx="420">
                  <c:v>29185</c:v>
                </c:pt>
                <c:pt idx="421">
                  <c:v>168328</c:v>
                </c:pt>
                <c:pt idx="422">
                  <c:v>17049</c:v>
                </c:pt>
                <c:pt idx="423">
                  <c:v>15207</c:v>
                </c:pt>
                <c:pt idx="424">
                  <c:v>3692</c:v>
                </c:pt>
                <c:pt idx="425">
                  <c:v>13657</c:v>
                </c:pt>
                <c:pt idx="426">
                  <c:v>27303</c:v>
                </c:pt>
                <c:pt idx="427">
                  <c:v>404142</c:v>
                </c:pt>
                <c:pt idx="428">
                  <c:v>29806</c:v>
                </c:pt>
                <c:pt idx="429">
                  <c:v>25492</c:v>
                </c:pt>
                <c:pt idx="430">
                  <c:v>11417</c:v>
                </c:pt>
                <c:pt idx="431">
                  <c:v>18895</c:v>
                </c:pt>
                <c:pt idx="432">
                  <c:v>27527</c:v>
                </c:pt>
                <c:pt idx="433">
                  <c:v>76409</c:v>
                </c:pt>
                <c:pt idx="434">
                  <c:v>13636</c:v>
                </c:pt>
                <c:pt idx="435">
                  <c:v>39719</c:v>
                </c:pt>
                <c:pt idx="436">
                  <c:v>5237</c:v>
                </c:pt>
                <c:pt idx="437">
                  <c:v>3550</c:v>
                </c:pt>
                <c:pt idx="438">
                  <c:v>6059</c:v>
                </c:pt>
                <c:pt idx="439">
                  <c:v>22014</c:v>
                </c:pt>
                <c:pt idx="440">
                  <c:v>3416</c:v>
                </c:pt>
                <c:pt idx="441">
                  <c:v>49961</c:v>
                </c:pt>
                <c:pt idx="442">
                  <c:v>4628</c:v>
                </c:pt>
                <c:pt idx="443">
                  <c:v>2577</c:v>
                </c:pt>
                <c:pt idx="444">
                  <c:v>4169</c:v>
                </c:pt>
                <c:pt idx="445">
                  <c:v>9925</c:v>
                </c:pt>
                <c:pt idx="446">
                  <c:v>53098</c:v>
                </c:pt>
                <c:pt idx="447">
                  <c:v>56150</c:v>
                </c:pt>
                <c:pt idx="448">
                  <c:v>24643</c:v>
                </c:pt>
                <c:pt idx="449">
                  <c:v>17361</c:v>
                </c:pt>
                <c:pt idx="450">
                  <c:v>117452</c:v>
                </c:pt>
                <c:pt idx="451">
                  <c:v>4093</c:v>
                </c:pt>
                <c:pt idx="452">
                  <c:v>21496</c:v>
                </c:pt>
                <c:pt idx="453">
                  <c:v>325073</c:v>
                </c:pt>
                <c:pt idx="454">
                  <c:v>5261</c:v>
                </c:pt>
                <c:pt idx="455">
                  <c:v>4094</c:v>
                </c:pt>
                <c:pt idx="456">
                  <c:v>13106</c:v>
                </c:pt>
                <c:pt idx="457">
                  <c:v>44200</c:v>
                </c:pt>
                <c:pt idx="458">
                  <c:v>228743</c:v>
                </c:pt>
                <c:pt idx="459">
                  <c:v>39516</c:v>
                </c:pt>
                <c:pt idx="460">
                  <c:v>40432</c:v>
                </c:pt>
                <c:pt idx="461">
                  <c:v>3804</c:v>
                </c:pt>
                <c:pt idx="462">
                  <c:v>14109</c:v>
                </c:pt>
                <c:pt idx="463">
                  <c:v>3406</c:v>
                </c:pt>
                <c:pt idx="464">
                  <c:v>13420</c:v>
                </c:pt>
                <c:pt idx="465">
                  <c:v>6638</c:v>
                </c:pt>
                <c:pt idx="466">
                  <c:v>9076</c:v>
                </c:pt>
                <c:pt idx="467">
                  <c:v>29707</c:v>
                </c:pt>
                <c:pt idx="468">
                  <c:v>3851</c:v>
                </c:pt>
                <c:pt idx="469">
                  <c:v>20261</c:v>
                </c:pt>
                <c:pt idx="470">
                  <c:v>9621</c:v>
                </c:pt>
                <c:pt idx="471">
                  <c:v>56322</c:v>
                </c:pt>
                <c:pt idx="472">
                  <c:v>7593</c:v>
                </c:pt>
                <c:pt idx="473">
                  <c:v>3340</c:v>
                </c:pt>
                <c:pt idx="474">
                  <c:v>13219</c:v>
                </c:pt>
                <c:pt idx="475">
                  <c:v>16444</c:v>
                </c:pt>
                <c:pt idx="476">
                  <c:v>4718</c:v>
                </c:pt>
                <c:pt idx="477">
                  <c:v>7673</c:v>
                </c:pt>
                <c:pt idx="478">
                  <c:v>123393</c:v>
                </c:pt>
                <c:pt idx="479">
                  <c:v>703293</c:v>
                </c:pt>
                <c:pt idx="480">
                  <c:v>4541</c:v>
                </c:pt>
                <c:pt idx="481">
                  <c:v>2225</c:v>
                </c:pt>
                <c:pt idx="482">
                  <c:v>3629</c:v>
                </c:pt>
                <c:pt idx="483">
                  <c:v>10799</c:v>
                </c:pt>
                <c:pt idx="484">
                  <c:v>9981</c:v>
                </c:pt>
                <c:pt idx="485">
                  <c:v>206424</c:v>
                </c:pt>
                <c:pt idx="486">
                  <c:v>50846</c:v>
                </c:pt>
                <c:pt idx="487">
                  <c:v>35228</c:v>
                </c:pt>
                <c:pt idx="488">
                  <c:v>12518</c:v>
                </c:pt>
                <c:pt idx="489">
                  <c:v>5524</c:v>
                </c:pt>
                <c:pt idx="490">
                  <c:v>16643</c:v>
                </c:pt>
                <c:pt idx="491">
                  <c:v>10712</c:v>
                </c:pt>
                <c:pt idx="492">
                  <c:v>3148</c:v>
                </c:pt>
                <c:pt idx="493">
                  <c:v>3128</c:v>
                </c:pt>
                <c:pt idx="494">
                  <c:v>5590</c:v>
                </c:pt>
                <c:pt idx="495">
                  <c:v>2432</c:v>
                </c:pt>
                <c:pt idx="496">
                  <c:v>6331</c:v>
                </c:pt>
                <c:pt idx="497">
                  <c:v>11890</c:v>
                </c:pt>
                <c:pt idx="498">
                  <c:v>17139</c:v>
                </c:pt>
                <c:pt idx="499">
                  <c:v>5300</c:v>
                </c:pt>
                <c:pt idx="500">
                  <c:v>8286</c:v>
                </c:pt>
                <c:pt idx="501">
                  <c:v>118663</c:v>
                </c:pt>
                <c:pt idx="502">
                  <c:v>9331</c:v>
                </c:pt>
                <c:pt idx="503">
                  <c:v>45422</c:v>
                </c:pt>
                <c:pt idx="504">
                  <c:v>4302</c:v>
                </c:pt>
                <c:pt idx="505">
                  <c:v>15480</c:v>
                </c:pt>
                <c:pt idx="506">
                  <c:v>6008</c:v>
                </c:pt>
                <c:pt idx="507">
                  <c:v>14788</c:v>
                </c:pt>
                <c:pt idx="508">
                  <c:v>193475</c:v>
                </c:pt>
                <c:pt idx="509">
                  <c:v>2115</c:v>
                </c:pt>
                <c:pt idx="510">
                  <c:v>4503</c:v>
                </c:pt>
                <c:pt idx="511">
                  <c:v>2139</c:v>
                </c:pt>
                <c:pt idx="512">
                  <c:v>34361</c:v>
                </c:pt>
                <c:pt idx="513">
                  <c:v>47673</c:v>
                </c:pt>
                <c:pt idx="514">
                  <c:v>5599</c:v>
                </c:pt>
                <c:pt idx="515">
                  <c:v>32322</c:v>
                </c:pt>
                <c:pt idx="516">
                  <c:v>26898</c:v>
                </c:pt>
                <c:pt idx="517">
                  <c:v>57386</c:v>
                </c:pt>
                <c:pt idx="518">
                  <c:v>8817</c:v>
                </c:pt>
                <c:pt idx="519">
                  <c:v>6173</c:v>
                </c:pt>
                <c:pt idx="520">
                  <c:v>2939</c:v>
                </c:pt>
                <c:pt idx="521">
                  <c:v>2498</c:v>
                </c:pt>
                <c:pt idx="522">
                  <c:v>27557</c:v>
                </c:pt>
                <c:pt idx="523">
                  <c:v>26540</c:v>
                </c:pt>
                <c:pt idx="524">
                  <c:v>1545</c:v>
                </c:pt>
                <c:pt idx="525">
                  <c:v>1487</c:v>
                </c:pt>
                <c:pt idx="526">
                  <c:v>139447</c:v>
                </c:pt>
                <c:pt idx="527">
                  <c:v>20878</c:v>
                </c:pt>
                <c:pt idx="528">
                  <c:v>718773</c:v>
                </c:pt>
                <c:pt idx="529">
                  <c:v>6929</c:v>
                </c:pt>
                <c:pt idx="530">
                  <c:v>23310</c:v>
                </c:pt>
                <c:pt idx="531">
                  <c:v>8420</c:v>
                </c:pt>
                <c:pt idx="532">
                  <c:v>5954</c:v>
                </c:pt>
                <c:pt idx="533">
                  <c:v>6811</c:v>
                </c:pt>
                <c:pt idx="534">
                  <c:v>3111</c:v>
                </c:pt>
                <c:pt idx="535">
                  <c:v>433311</c:v>
                </c:pt>
                <c:pt idx="536">
                  <c:v>4777</c:v>
                </c:pt>
                <c:pt idx="537">
                  <c:v>10285</c:v>
                </c:pt>
                <c:pt idx="538">
                  <c:v>3638</c:v>
                </c:pt>
                <c:pt idx="539">
                  <c:v>3513</c:v>
                </c:pt>
                <c:pt idx="540">
                  <c:v>14662</c:v>
                </c:pt>
                <c:pt idx="541">
                  <c:v>29229</c:v>
                </c:pt>
                <c:pt idx="542">
                  <c:v>45107</c:v>
                </c:pt>
                <c:pt idx="543">
                  <c:v>125815</c:v>
                </c:pt>
                <c:pt idx="544">
                  <c:v>12832</c:v>
                </c:pt>
                <c:pt idx="545">
                  <c:v>17496</c:v>
                </c:pt>
                <c:pt idx="546">
                  <c:v>6302</c:v>
                </c:pt>
                <c:pt idx="547">
                  <c:v>41005</c:v>
                </c:pt>
                <c:pt idx="548">
                  <c:v>679378</c:v>
                </c:pt>
                <c:pt idx="549">
                  <c:v>7718</c:v>
                </c:pt>
                <c:pt idx="550">
                  <c:v>282441</c:v>
                </c:pt>
                <c:pt idx="551">
                  <c:v>297637</c:v>
                </c:pt>
                <c:pt idx="552">
                  <c:v>3963</c:v>
                </c:pt>
                <c:pt idx="553">
                  <c:v>10878</c:v>
                </c:pt>
                <c:pt idx="554">
                  <c:v>838936</c:v>
                </c:pt>
                <c:pt idx="555">
                  <c:v>161127</c:v>
                </c:pt>
                <c:pt idx="556">
                  <c:v>251983</c:v>
                </c:pt>
                <c:pt idx="557">
                  <c:v>2821</c:v>
                </c:pt>
                <c:pt idx="558">
                  <c:v>51888</c:v>
                </c:pt>
                <c:pt idx="559">
                  <c:v>8928</c:v>
                </c:pt>
                <c:pt idx="560">
                  <c:v>4147</c:v>
                </c:pt>
                <c:pt idx="561">
                  <c:v>54946</c:v>
                </c:pt>
                <c:pt idx="562">
                  <c:v>460671</c:v>
                </c:pt>
                <c:pt idx="563">
                  <c:v>721944</c:v>
                </c:pt>
                <c:pt idx="564">
                  <c:v>91211</c:v>
                </c:pt>
                <c:pt idx="565">
                  <c:v>2568</c:v>
                </c:pt>
                <c:pt idx="566">
                  <c:v>1922</c:v>
                </c:pt>
                <c:pt idx="567">
                  <c:v>2105</c:v>
                </c:pt>
                <c:pt idx="568">
                  <c:v>15825</c:v>
                </c:pt>
                <c:pt idx="569">
                  <c:v>10687</c:v>
                </c:pt>
                <c:pt idx="570">
                  <c:v>40954</c:v>
                </c:pt>
                <c:pt idx="571">
                  <c:v>32931</c:v>
                </c:pt>
                <c:pt idx="572">
                  <c:v>12252023</c:v>
                </c:pt>
                <c:pt idx="573">
                  <c:v>35653</c:v>
                </c:pt>
                <c:pt idx="574">
                  <c:v>7666</c:v>
                </c:pt>
                <c:pt idx="575">
                  <c:v>91016</c:v>
                </c:pt>
                <c:pt idx="576">
                  <c:v>88980</c:v>
                </c:pt>
                <c:pt idx="577">
                  <c:v>12182</c:v>
                </c:pt>
                <c:pt idx="578">
                  <c:v>15322</c:v>
                </c:pt>
                <c:pt idx="579">
                  <c:v>365798</c:v>
                </c:pt>
                <c:pt idx="580">
                  <c:v>12407</c:v>
                </c:pt>
                <c:pt idx="581">
                  <c:v>16496</c:v>
                </c:pt>
                <c:pt idx="582">
                  <c:v>289664</c:v>
                </c:pt>
                <c:pt idx="583">
                  <c:v>6285</c:v>
                </c:pt>
                <c:pt idx="584">
                  <c:v>13859</c:v>
                </c:pt>
                <c:pt idx="585">
                  <c:v>6295</c:v>
                </c:pt>
                <c:pt idx="586">
                  <c:v>5566</c:v>
                </c:pt>
                <c:pt idx="587">
                  <c:v>23207</c:v>
                </c:pt>
                <c:pt idx="588">
                  <c:v>25967</c:v>
                </c:pt>
                <c:pt idx="589">
                  <c:v>12960</c:v>
                </c:pt>
                <c:pt idx="590">
                  <c:v>7807</c:v>
                </c:pt>
                <c:pt idx="591">
                  <c:v>2811</c:v>
                </c:pt>
                <c:pt idx="592">
                  <c:v>57177</c:v>
                </c:pt>
                <c:pt idx="593">
                  <c:v>23218</c:v>
                </c:pt>
                <c:pt idx="594">
                  <c:v>5852</c:v>
                </c:pt>
                <c:pt idx="595">
                  <c:v>7468</c:v>
                </c:pt>
                <c:pt idx="596">
                  <c:v>15000</c:v>
                </c:pt>
                <c:pt idx="597">
                  <c:v>121766</c:v>
                </c:pt>
                <c:pt idx="598">
                  <c:v>314924</c:v>
                </c:pt>
                <c:pt idx="599">
                  <c:v>4532</c:v>
                </c:pt>
                <c:pt idx="600">
                  <c:v>23148</c:v>
                </c:pt>
                <c:pt idx="601">
                  <c:v>9370</c:v>
                </c:pt>
                <c:pt idx="602">
                  <c:v>42076</c:v>
                </c:pt>
                <c:pt idx="603">
                  <c:v>2658</c:v>
                </c:pt>
                <c:pt idx="604">
                  <c:v>2412</c:v>
                </c:pt>
                <c:pt idx="605">
                  <c:v>10010</c:v>
                </c:pt>
                <c:pt idx="606">
                  <c:v>1724</c:v>
                </c:pt>
                <c:pt idx="607">
                  <c:v>47185</c:v>
                </c:pt>
                <c:pt idx="608">
                  <c:v>5807</c:v>
                </c:pt>
                <c:pt idx="609">
                  <c:v>6894</c:v>
                </c:pt>
                <c:pt idx="610">
                  <c:v>15495</c:v>
                </c:pt>
                <c:pt idx="611">
                  <c:v>65524</c:v>
                </c:pt>
                <c:pt idx="612">
                  <c:v>2016</c:v>
                </c:pt>
                <c:pt idx="613">
                  <c:v>1727</c:v>
                </c:pt>
                <c:pt idx="614">
                  <c:v>6309</c:v>
                </c:pt>
                <c:pt idx="615">
                  <c:v>90799</c:v>
                </c:pt>
                <c:pt idx="616">
                  <c:v>4780</c:v>
                </c:pt>
                <c:pt idx="617">
                  <c:v>10110</c:v>
                </c:pt>
                <c:pt idx="618">
                  <c:v>1844</c:v>
                </c:pt>
                <c:pt idx="619">
                  <c:v>1165</c:v>
                </c:pt>
                <c:pt idx="620">
                  <c:v>13809</c:v>
                </c:pt>
                <c:pt idx="621">
                  <c:v>9114</c:v>
                </c:pt>
                <c:pt idx="622">
                  <c:v>13326</c:v>
                </c:pt>
                <c:pt idx="623">
                  <c:v>129193</c:v>
                </c:pt>
                <c:pt idx="624">
                  <c:v>26480</c:v>
                </c:pt>
                <c:pt idx="625">
                  <c:v>10537</c:v>
                </c:pt>
                <c:pt idx="626">
                  <c:v>52597</c:v>
                </c:pt>
                <c:pt idx="627">
                  <c:v>42845</c:v>
                </c:pt>
                <c:pt idx="628">
                  <c:v>10843</c:v>
                </c:pt>
                <c:pt idx="629">
                  <c:v>78728</c:v>
                </c:pt>
                <c:pt idx="630">
                  <c:v>18898</c:v>
                </c:pt>
                <c:pt idx="631">
                  <c:v>8810</c:v>
                </c:pt>
                <c:pt idx="632">
                  <c:v>1840</c:v>
                </c:pt>
                <c:pt idx="633">
                  <c:v>122480</c:v>
                </c:pt>
                <c:pt idx="634">
                  <c:v>94547</c:v>
                </c:pt>
                <c:pt idx="635">
                  <c:v>121838</c:v>
                </c:pt>
                <c:pt idx="636">
                  <c:v>2718</c:v>
                </c:pt>
                <c:pt idx="637">
                  <c:v>8180</c:v>
                </c:pt>
                <c:pt idx="638">
                  <c:v>18705</c:v>
                </c:pt>
                <c:pt idx="639">
                  <c:v>6075</c:v>
                </c:pt>
                <c:pt idx="640">
                  <c:v>3451</c:v>
                </c:pt>
                <c:pt idx="641">
                  <c:v>3679</c:v>
                </c:pt>
                <c:pt idx="642">
                  <c:v>24915</c:v>
                </c:pt>
                <c:pt idx="643">
                  <c:v>5227</c:v>
                </c:pt>
                <c:pt idx="644">
                  <c:v>2496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1E9D-49E1-9F9D-CC247BDACFF4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2020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Sheet1!$A$2:$A$646</c:f>
              <c:strCache>
                <c:ptCount val="645"/>
                <c:pt idx="0">
                  <c:v>Adamantina</c:v>
                </c:pt>
                <c:pt idx="1">
                  <c:v>Adolfo</c:v>
                </c:pt>
                <c:pt idx="2">
                  <c:v>Aguaí</c:v>
                </c:pt>
                <c:pt idx="3">
                  <c:v>Agudos</c:v>
                </c:pt>
                <c:pt idx="4">
                  <c:v>Alambari</c:v>
                </c:pt>
                <c:pt idx="5">
                  <c:v>Alfredo Marcondes</c:v>
                </c:pt>
                <c:pt idx="6">
                  <c:v>Altair</c:v>
                </c:pt>
                <c:pt idx="7">
                  <c:v>Altinópolis</c:v>
                </c:pt>
                <c:pt idx="8">
                  <c:v>Alto Alegre</c:v>
                </c:pt>
                <c:pt idx="9">
                  <c:v>Alumínio</c:v>
                </c:pt>
                <c:pt idx="10">
                  <c:v>Alvinlândia</c:v>
                </c:pt>
                <c:pt idx="11">
                  <c:v>Americana</c:v>
                </c:pt>
                <c:pt idx="12">
                  <c:v>Amparo</c:v>
                </c:pt>
                <c:pt idx="13">
                  <c:v>Américo Brasiliense</c:v>
                </c:pt>
                <c:pt idx="14">
                  <c:v>Américo de Campos</c:v>
                </c:pt>
                <c:pt idx="15">
                  <c:v>Analândia</c:v>
                </c:pt>
                <c:pt idx="16">
                  <c:v>Andradina</c:v>
                </c:pt>
                <c:pt idx="17">
                  <c:v>Angatuba</c:v>
                </c:pt>
                <c:pt idx="18">
                  <c:v>Anhembi</c:v>
                </c:pt>
                <c:pt idx="19">
                  <c:v>Anhumas</c:v>
                </c:pt>
                <c:pt idx="20">
                  <c:v>Aparecida</c:v>
                </c:pt>
                <c:pt idx="21">
                  <c:v>Aparecida d'Oeste</c:v>
                </c:pt>
                <c:pt idx="22">
                  <c:v>Apiaí</c:v>
                </c:pt>
                <c:pt idx="23">
                  <c:v>Aramina</c:v>
                </c:pt>
                <c:pt idx="24">
                  <c:v>Arandu</c:v>
                </c:pt>
                <c:pt idx="25">
                  <c:v>Arapeí</c:v>
                </c:pt>
                <c:pt idx="26">
                  <c:v>Araraquara</c:v>
                </c:pt>
                <c:pt idx="27">
                  <c:v>Araras</c:v>
                </c:pt>
                <c:pt idx="28">
                  <c:v>Araçariguama</c:v>
                </c:pt>
                <c:pt idx="29">
                  <c:v>Araçatuba</c:v>
                </c:pt>
                <c:pt idx="30">
                  <c:v>Araçoiaba da Serra</c:v>
                </c:pt>
                <c:pt idx="31">
                  <c:v>Arco-Íris</c:v>
                </c:pt>
                <c:pt idx="32">
                  <c:v>Arealva</c:v>
                </c:pt>
                <c:pt idx="33">
                  <c:v>Areias</c:v>
                </c:pt>
                <c:pt idx="34">
                  <c:v>Areiópolis</c:v>
                </c:pt>
                <c:pt idx="35">
                  <c:v>Ariranha</c:v>
                </c:pt>
                <c:pt idx="36">
                  <c:v>Artur Nogueira</c:v>
                </c:pt>
                <c:pt idx="37">
                  <c:v>Arujá</c:v>
                </c:pt>
                <c:pt idx="38">
                  <c:v>Aspásia</c:v>
                </c:pt>
                <c:pt idx="39">
                  <c:v>Assis</c:v>
                </c:pt>
                <c:pt idx="40">
                  <c:v>Atibaia</c:v>
                </c:pt>
                <c:pt idx="41">
                  <c:v>Auriflama</c:v>
                </c:pt>
                <c:pt idx="42">
                  <c:v>Avanhandava</c:v>
                </c:pt>
                <c:pt idx="43">
                  <c:v>Avaré</c:v>
                </c:pt>
                <c:pt idx="44">
                  <c:v>Avaí</c:v>
                </c:pt>
                <c:pt idx="45">
                  <c:v>Bady Bassitt</c:v>
                </c:pt>
                <c:pt idx="46">
                  <c:v>Balbinos</c:v>
                </c:pt>
                <c:pt idx="47">
                  <c:v>Bananal</c:v>
                </c:pt>
                <c:pt idx="48">
                  <c:v>Barbosa</c:v>
                </c:pt>
                <c:pt idx="49">
                  <c:v>Bariri</c:v>
                </c:pt>
                <c:pt idx="50">
                  <c:v>Barra Bonita</c:v>
                </c:pt>
                <c:pt idx="51">
                  <c:v>Barra do Chapéu</c:v>
                </c:pt>
                <c:pt idx="52">
                  <c:v>Barra do Turvo</c:v>
                </c:pt>
                <c:pt idx="53">
                  <c:v>Barretos</c:v>
                </c:pt>
                <c:pt idx="54">
                  <c:v>Barrinha</c:v>
                </c:pt>
                <c:pt idx="55">
                  <c:v>Barueri</c:v>
                </c:pt>
                <c:pt idx="56">
                  <c:v>Barão de Antonina</c:v>
                </c:pt>
                <c:pt idx="57">
                  <c:v>Bastos</c:v>
                </c:pt>
                <c:pt idx="58">
                  <c:v>Batatais</c:v>
                </c:pt>
                <c:pt idx="59">
                  <c:v>Bauru</c:v>
                </c:pt>
                <c:pt idx="60">
                  <c:v>Bebedouro</c:v>
                </c:pt>
                <c:pt idx="61">
                  <c:v>Bento de Abreu</c:v>
                </c:pt>
                <c:pt idx="62">
                  <c:v>Bernardino de Campos</c:v>
                </c:pt>
                <c:pt idx="63">
                  <c:v>Bertioga</c:v>
                </c:pt>
                <c:pt idx="64">
                  <c:v>Bilac</c:v>
                </c:pt>
                <c:pt idx="65">
                  <c:v>Birigui</c:v>
                </c:pt>
                <c:pt idx="66">
                  <c:v>Biritiba Mirim</c:v>
                </c:pt>
                <c:pt idx="67">
                  <c:v>Boa Esperança do Sul</c:v>
                </c:pt>
                <c:pt idx="68">
                  <c:v>Bocaina</c:v>
                </c:pt>
                <c:pt idx="69">
                  <c:v>Bofete</c:v>
                </c:pt>
                <c:pt idx="70">
                  <c:v>Boituva</c:v>
                </c:pt>
                <c:pt idx="71">
                  <c:v>Bom Jesus dos Perdões</c:v>
                </c:pt>
                <c:pt idx="72">
                  <c:v>Bom Sucesso de Itararé</c:v>
                </c:pt>
                <c:pt idx="73">
                  <c:v>Boracéia</c:v>
                </c:pt>
                <c:pt idx="74">
                  <c:v>Borborema</c:v>
                </c:pt>
                <c:pt idx="75">
                  <c:v>Borebi</c:v>
                </c:pt>
                <c:pt idx="76">
                  <c:v>Borá</c:v>
                </c:pt>
                <c:pt idx="77">
                  <c:v>Botucatu</c:v>
                </c:pt>
                <c:pt idx="78">
                  <c:v>Bragança Paulista</c:v>
                </c:pt>
                <c:pt idx="79">
                  <c:v>Braúna</c:v>
                </c:pt>
                <c:pt idx="80">
                  <c:v>Brejo Alegre</c:v>
                </c:pt>
                <c:pt idx="81">
                  <c:v>Brodowski</c:v>
                </c:pt>
                <c:pt idx="82">
                  <c:v>Brotas</c:v>
                </c:pt>
                <c:pt idx="83">
                  <c:v>Buri</c:v>
                </c:pt>
                <c:pt idx="84">
                  <c:v>Buritama</c:v>
                </c:pt>
                <c:pt idx="85">
                  <c:v>Buritizal</c:v>
                </c:pt>
                <c:pt idx="86">
                  <c:v>Bálsamo</c:v>
                </c:pt>
                <c:pt idx="87">
                  <c:v>Cabreúva</c:v>
                </c:pt>
                <c:pt idx="88">
                  <c:v>Cabrália Paulista</c:v>
                </c:pt>
                <c:pt idx="89">
                  <c:v>Cachoeira Paulista</c:v>
                </c:pt>
                <c:pt idx="90">
                  <c:v>Caconde</c:v>
                </c:pt>
                <c:pt idx="91">
                  <c:v>Cafelândia</c:v>
                </c:pt>
                <c:pt idx="92">
                  <c:v>Caiabu</c:v>
                </c:pt>
                <c:pt idx="93">
                  <c:v>Caieiras</c:v>
                </c:pt>
                <c:pt idx="94">
                  <c:v>Caiuá</c:v>
                </c:pt>
                <c:pt idx="95">
                  <c:v>Cajamar</c:v>
                </c:pt>
                <c:pt idx="96">
                  <c:v>Cajati</c:v>
                </c:pt>
                <c:pt idx="97">
                  <c:v>Cajobi</c:v>
                </c:pt>
                <c:pt idx="98">
                  <c:v>Cajuru</c:v>
                </c:pt>
                <c:pt idx="99">
                  <c:v>Campina do Monte Alegre</c:v>
                </c:pt>
                <c:pt idx="100">
                  <c:v>Campinas</c:v>
                </c:pt>
                <c:pt idx="101">
                  <c:v>Campo Limpo Paulista</c:v>
                </c:pt>
                <c:pt idx="102">
                  <c:v>Campos Novos Paulista</c:v>
                </c:pt>
                <c:pt idx="103">
                  <c:v>Campos do Jordão</c:v>
                </c:pt>
                <c:pt idx="104">
                  <c:v>Cananéia</c:v>
                </c:pt>
                <c:pt idx="105">
                  <c:v>Canas</c:v>
                </c:pt>
                <c:pt idx="106">
                  <c:v>Canitar</c:v>
                </c:pt>
                <c:pt idx="107">
                  <c:v>Capela do Alto</c:v>
                </c:pt>
                <c:pt idx="108">
                  <c:v>Capivari</c:v>
                </c:pt>
                <c:pt idx="109">
                  <c:v>Capão Bonito</c:v>
                </c:pt>
                <c:pt idx="110">
                  <c:v>Caraguatatuba</c:v>
                </c:pt>
                <c:pt idx="111">
                  <c:v>Carapicuíba</c:v>
                </c:pt>
                <c:pt idx="112">
                  <c:v>Cardoso</c:v>
                </c:pt>
                <c:pt idx="113">
                  <c:v>Casa Branca</c:v>
                </c:pt>
                <c:pt idx="114">
                  <c:v>Castilho</c:v>
                </c:pt>
                <c:pt idx="115">
                  <c:v>Catanduva</c:v>
                </c:pt>
                <c:pt idx="116">
                  <c:v>Catiguá</c:v>
                </c:pt>
                <c:pt idx="117">
                  <c:v>Caçapava</c:v>
                </c:pt>
                <c:pt idx="118">
                  <c:v>Cedral</c:v>
                </c:pt>
                <c:pt idx="119">
                  <c:v>Cerqueira César</c:v>
                </c:pt>
                <c:pt idx="120">
                  <c:v>Cerquilho</c:v>
                </c:pt>
                <c:pt idx="121">
                  <c:v>Cesário Lange</c:v>
                </c:pt>
                <c:pt idx="122">
                  <c:v>Charqueada</c:v>
                </c:pt>
                <c:pt idx="123">
                  <c:v>Chavantes</c:v>
                </c:pt>
                <c:pt idx="124">
                  <c:v>Clementina</c:v>
                </c:pt>
                <c:pt idx="125">
                  <c:v>Colina</c:v>
                </c:pt>
                <c:pt idx="126">
                  <c:v>Colômbia</c:v>
                </c:pt>
                <c:pt idx="127">
                  <c:v>Conchal</c:v>
                </c:pt>
                <c:pt idx="128">
                  <c:v>Conchas</c:v>
                </c:pt>
                <c:pt idx="129">
                  <c:v>Cordeirópolis</c:v>
                </c:pt>
                <c:pt idx="130">
                  <c:v>Coroados</c:v>
                </c:pt>
                <c:pt idx="131">
                  <c:v>Coronel Macedo</c:v>
                </c:pt>
                <c:pt idx="132">
                  <c:v>Corumbataí</c:v>
                </c:pt>
                <c:pt idx="133">
                  <c:v>Cosmorama</c:v>
                </c:pt>
                <c:pt idx="134">
                  <c:v>Cosmópolis</c:v>
                </c:pt>
                <c:pt idx="135">
                  <c:v>Cotia</c:v>
                </c:pt>
                <c:pt idx="136">
                  <c:v>Cravinhos</c:v>
                </c:pt>
                <c:pt idx="137">
                  <c:v>Cristais Paulista</c:v>
                </c:pt>
                <c:pt idx="138">
                  <c:v>Cruzeiro</c:v>
                </c:pt>
                <c:pt idx="139">
                  <c:v>Cruzália</c:v>
                </c:pt>
                <c:pt idx="140">
                  <c:v>Cubatão</c:v>
                </c:pt>
                <c:pt idx="141">
                  <c:v>Cunha</c:v>
                </c:pt>
                <c:pt idx="142">
                  <c:v>Cássia dos Coqueiros</c:v>
                </c:pt>
                <c:pt idx="143">
                  <c:v>Cândido Mota</c:v>
                </c:pt>
                <c:pt idx="144">
                  <c:v>Cândido Rodrigues</c:v>
                </c:pt>
                <c:pt idx="145">
                  <c:v>Descalvado</c:v>
                </c:pt>
                <c:pt idx="146">
                  <c:v>Diadema</c:v>
                </c:pt>
                <c:pt idx="147">
                  <c:v>Dirce Reis</c:v>
                </c:pt>
                <c:pt idx="148">
                  <c:v>Divinolândia</c:v>
                </c:pt>
                <c:pt idx="149">
                  <c:v>Dobrada</c:v>
                </c:pt>
                <c:pt idx="150">
                  <c:v>Dois Córregos</c:v>
                </c:pt>
                <c:pt idx="151">
                  <c:v>Dolcinópolis</c:v>
                </c:pt>
                <c:pt idx="152">
                  <c:v>Dourado</c:v>
                </c:pt>
                <c:pt idx="153">
                  <c:v>Dracena</c:v>
                </c:pt>
                <c:pt idx="154">
                  <c:v>Duartina</c:v>
                </c:pt>
                <c:pt idx="155">
                  <c:v>Dumont</c:v>
                </c:pt>
                <c:pt idx="156">
                  <c:v>Echaporã</c:v>
                </c:pt>
                <c:pt idx="157">
                  <c:v>Eldorado</c:v>
                </c:pt>
                <c:pt idx="158">
                  <c:v>Elias Fausto</c:v>
                </c:pt>
                <c:pt idx="159">
                  <c:v>Elisiário</c:v>
                </c:pt>
                <c:pt idx="160">
                  <c:v>Embaúba</c:v>
                </c:pt>
                <c:pt idx="161">
                  <c:v>Embu das Artes</c:v>
                </c:pt>
                <c:pt idx="162">
                  <c:v>Embu-Guaçu</c:v>
                </c:pt>
                <c:pt idx="163">
                  <c:v>Emilianópolis</c:v>
                </c:pt>
                <c:pt idx="164">
                  <c:v>Engenheiro Coelho</c:v>
                </c:pt>
                <c:pt idx="165">
                  <c:v>Espírito Santo do Pinhal</c:v>
                </c:pt>
                <c:pt idx="166">
                  <c:v>Espírito Santo do Turvo</c:v>
                </c:pt>
                <c:pt idx="167">
                  <c:v>Estiva Gerbi</c:v>
                </c:pt>
                <c:pt idx="168">
                  <c:v>Estrela d'Oeste</c:v>
                </c:pt>
                <c:pt idx="169">
                  <c:v>Estrela do Norte</c:v>
                </c:pt>
                <c:pt idx="170">
                  <c:v>Euclides da Cunha Paulista</c:v>
                </c:pt>
                <c:pt idx="171">
                  <c:v>Fartura</c:v>
                </c:pt>
                <c:pt idx="172">
                  <c:v>Fernando Prestes</c:v>
                </c:pt>
                <c:pt idx="173">
                  <c:v>Fernandópolis</c:v>
                </c:pt>
                <c:pt idx="174">
                  <c:v>Fernão</c:v>
                </c:pt>
                <c:pt idx="175">
                  <c:v>Ferraz de Vasconcelos</c:v>
                </c:pt>
                <c:pt idx="176">
                  <c:v>Flora Rica</c:v>
                </c:pt>
                <c:pt idx="177">
                  <c:v>Floreal</c:v>
                </c:pt>
                <c:pt idx="178">
                  <c:v>Florínea</c:v>
                </c:pt>
                <c:pt idx="179">
                  <c:v>Flórida Paulista</c:v>
                </c:pt>
                <c:pt idx="180">
                  <c:v>Franca</c:v>
                </c:pt>
                <c:pt idx="181">
                  <c:v>Francisco Morato</c:v>
                </c:pt>
                <c:pt idx="182">
                  <c:v>Franco da Rocha</c:v>
                </c:pt>
                <c:pt idx="183">
                  <c:v>Gabriel Monteiro</c:v>
                </c:pt>
                <c:pt idx="184">
                  <c:v>Garça</c:v>
                </c:pt>
                <c:pt idx="185">
                  <c:v>Gastão Vidigal</c:v>
                </c:pt>
                <c:pt idx="186">
                  <c:v>Gavião Peixoto</c:v>
                </c:pt>
                <c:pt idx="187">
                  <c:v>General Salgado</c:v>
                </c:pt>
                <c:pt idx="188">
                  <c:v>Getulina</c:v>
                </c:pt>
                <c:pt idx="189">
                  <c:v>Glicério</c:v>
                </c:pt>
                <c:pt idx="190">
                  <c:v>Guaimbê</c:v>
                </c:pt>
                <c:pt idx="191">
                  <c:v>Guaiçara</c:v>
                </c:pt>
                <c:pt idx="192">
                  <c:v>Guapiara</c:v>
                </c:pt>
                <c:pt idx="193">
                  <c:v>Guapiaçu</c:v>
                </c:pt>
                <c:pt idx="194">
                  <c:v>Guaraci</c:v>
                </c:pt>
                <c:pt idx="195">
                  <c:v>Guarani d'Oeste</c:v>
                </c:pt>
                <c:pt idx="196">
                  <c:v>Guarantã</c:v>
                </c:pt>
                <c:pt idx="197">
                  <c:v>Guararapes</c:v>
                </c:pt>
                <c:pt idx="198">
                  <c:v>Guararema</c:v>
                </c:pt>
                <c:pt idx="199">
                  <c:v>Guaratinguetá</c:v>
                </c:pt>
                <c:pt idx="200">
                  <c:v>Guaraçaí</c:v>
                </c:pt>
                <c:pt idx="201">
                  <c:v>Guareí</c:v>
                </c:pt>
                <c:pt idx="202">
                  <c:v>Guariba</c:v>
                </c:pt>
                <c:pt idx="203">
                  <c:v>Guarujá</c:v>
                </c:pt>
                <c:pt idx="204">
                  <c:v>Guarulhos</c:v>
                </c:pt>
                <c:pt idx="205">
                  <c:v>Guará</c:v>
                </c:pt>
                <c:pt idx="206">
                  <c:v>Guatapará</c:v>
                </c:pt>
                <c:pt idx="207">
                  <c:v>Guaíra</c:v>
                </c:pt>
                <c:pt idx="208">
                  <c:v>Guzolândia</c:v>
                </c:pt>
                <c:pt idx="209">
                  <c:v>Gália</c:v>
                </c:pt>
                <c:pt idx="210">
                  <c:v>Herculândia</c:v>
                </c:pt>
                <c:pt idx="211">
                  <c:v>Holambra</c:v>
                </c:pt>
                <c:pt idx="212">
                  <c:v>Hortolândia</c:v>
                </c:pt>
                <c:pt idx="213">
                  <c:v>Iacanga</c:v>
                </c:pt>
                <c:pt idx="214">
                  <c:v>Iacri</c:v>
                </c:pt>
                <c:pt idx="215">
                  <c:v>Iaras</c:v>
                </c:pt>
                <c:pt idx="216">
                  <c:v>Ibaté</c:v>
                </c:pt>
                <c:pt idx="217">
                  <c:v>Ibirarema</c:v>
                </c:pt>
                <c:pt idx="218">
                  <c:v>Ibirá</c:v>
                </c:pt>
                <c:pt idx="219">
                  <c:v>Ibitinga</c:v>
                </c:pt>
                <c:pt idx="220">
                  <c:v>Ibiúna</c:v>
                </c:pt>
                <c:pt idx="221">
                  <c:v>Icém</c:v>
                </c:pt>
                <c:pt idx="222">
                  <c:v>Iepê</c:v>
                </c:pt>
                <c:pt idx="223">
                  <c:v>Igarapava</c:v>
                </c:pt>
                <c:pt idx="224">
                  <c:v>Igaratá</c:v>
                </c:pt>
                <c:pt idx="225">
                  <c:v>Igaraçu do Tietê</c:v>
                </c:pt>
                <c:pt idx="226">
                  <c:v>Iguape</c:v>
                </c:pt>
                <c:pt idx="227">
                  <c:v>Ilha Comprida</c:v>
                </c:pt>
                <c:pt idx="228">
                  <c:v>Ilha Solteira</c:v>
                </c:pt>
                <c:pt idx="229">
                  <c:v>Ilhabela</c:v>
                </c:pt>
                <c:pt idx="230">
                  <c:v>Indaiatuba</c:v>
                </c:pt>
                <c:pt idx="231">
                  <c:v>Indiana</c:v>
                </c:pt>
                <c:pt idx="232">
                  <c:v>Indiaporã</c:v>
                </c:pt>
                <c:pt idx="233">
                  <c:v>Inúbia Paulista</c:v>
                </c:pt>
                <c:pt idx="234">
                  <c:v>Ipaussu</c:v>
                </c:pt>
                <c:pt idx="235">
                  <c:v>Iperó</c:v>
                </c:pt>
                <c:pt idx="236">
                  <c:v>Ipeúna</c:v>
                </c:pt>
                <c:pt idx="237">
                  <c:v>Ipiguá</c:v>
                </c:pt>
                <c:pt idx="238">
                  <c:v>Iporanga</c:v>
                </c:pt>
                <c:pt idx="239">
                  <c:v>Ipuã</c:v>
                </c:pt>
                <c:pt idx="240">
                  <c:v>Iracemápolis</c:v>
                </c:pt>
                <c:pt idx="241">
                  <c:v>Irapuru</c:v>
                </c:pt>
                <c:pt idx="242">
                  <c:v>Irapuã</c:v>
                </c:pt>
                <c:pt idx="243">
                  <c:v>Itaberá</c:v>
                </c:pt>
                <c:pt idx="244">
                  <c:v>Itajobi</c:v>
                </c:pt>
                <c:pt idx="245">
                  <c:v>Itaju</c:v>
                </c:pt>
                <c:pt idx="246">
                  <c:v>Itanhaém</c:v>
                </c:pt>
                <c:pt idx="247">
                  <c:v>Itaoca</c:v>
                </c:pt>
                <c:pt idx="248">
                  <c:v>Itapecerica da Serra</c:v>
                </c:pt>
                <c:pt idx="249">
                  <c:v>Itapetininga</c:v>
                </c:pt>
                <c:pt idx="250">
                  <c:v>Itapeva</c:v>
                </c:pt>
                <c:pt idx="251">
                  <c:v>Itapevi</c:v>
                </c:pt>
                <c:pt idx="252">
                  <c:v>Itapira</c:v>
                </c:pt>
                <c:pt idx="253">
                  <c:v>Itapirapuã Paulista</c:v>
                </c:pt>
                <c:pt idx="254">
                  <c:v>Itaporanga</c:v>
                </c:pt>
                <c:pt idx="255">
                  <c:v>Itapura</c:v>
                </c:pt>
                <c:pt idx="256">
                  <c:v>Itapuí</c:v>
                </c:pt>
                <c:pt idx="257">
                  <c:v>Itaquaquecetuba</c:v>
                </c:pt>
                <c:pt idx="258">
                  <c:v>Itararé</c:v>
                </c:pt>
                <c:pt idx="259">
                  <c:v>Itariri</c:v>
                </c:pt>
                <c:pt idx="260">
                  <c:v>Itatiba</c:v>
                </c:pt>
                <c:pt idx="261">
                  <c:v>Itatinga</c:v>
                </c:pt>
                <c:pt idx="262">
                  <c:v>Itaí</c:v>
                </c:pt>
                <c:pt idx="263">
                  <c:v>Itirapina</c:v>
                </c:pt>
                <c:pt idx="264">
                  <c:v>Itirapuã</c:v>
                </c:pt>
                <c:pt idx="265">
                  <c:v>Itobi</c:v>
                </c:pt>
                <c:pt idx="266">
                  <c:v>Itu</c:v>
                </c:pt>
                <c:pt idx="267">
                  <c:v>Itupeva</c:v>
                </c:pt>
                <c:pt idx="268">
                  <c:v>Ituverava</c:v>
                </c:pt>
                <c:pt idx="269">
                  <c:v>Itápolis</c:v>
                </c:pt>
                <c:pt idx="270">
                  <c:v>Jaborandi</c:v>
                </c:pt>
                <c:pt idx="271">
                  <c:v>Jaboticabal</c:v>
                </c:pt>
                <c:pt idx="272">
                  <c:v>Jacareí</c:v>
                </c:pt>
                <c:pt idx="273">
                  <c:v>Jaci</c:v>
                </c:pt>
                <c:pt idx="274">
                  <c:v>Jacupiranga</c:v>
                </c:pt>
                <c:pt idx="275">
                  <c:v>Jaguariúna</c:v>
                </c:pt>
                <c:pt idx="276">
                  <c:v>Jales</c:v>
                </c:pt>
                <c:pt idx="277">
                  <c:v>Jambeiro</c:v>
                </c:pt>
                <c:pt idx="278">
                  <c:v>Jandira</c:v>
                </c:pt>
                <c:pt idx="279">
                  <c:v>Jardinópolis</c:v>
                </c:pt>
                <c:pt idx="280">
                  <c:v>Jarinu</c:v>
                </c:pt>
                <c:pt idx="281">
                  <c:v>Jaú</c:v>
                </c:pt>
                <c:pt idx="282">
                  <c:v>Jeriquara</c:v>
                </c:pt>
                <c:pt idx="283">
                  <c:v>Joanópolis</c:v>
                </c:pt>
                <c:pt idx="284">
                  <c:v>José Bonifácio</c:v>
                </c:pt>
                <c:pt idx="285">
                  <c:v>João Ramalho</c:v>
                </c:pt>
                <c:pt idx="286">
                  <c:v>Jumirim</c:v>
                </c:pt>
                <c:pt idx="287">
                  <c:v>Jundiaí</c:v>
                </c:pt>
                <c:pt idx="288">
                  <c:v>Junqueirópolis</c:v>
                </c:pt>
                <c:pt idx="289">
                  <c:v>Juquitiba</c:v>
                </c:pt>
                <c:pt idx="290">
                  <c:v>Juquiá</c:v>
                </c:pt>
                <c:pt idx="291">
                  <c:v>Júlio Mesquita</c:v>
                </c:pt>
                <c:pt idx="292">
                  <c:v>Lagoinha</c:v>
                </c:pt>
                <c:pt idx="293">
                  <c:v>Laranjal Paulista</c:v>
                </c:pt>
                <c:pt idx="294">
                  <c:v>Lavrinhas</c:v>
                </c:pt>
                <c:pt idx="295">
                  <c:v>Lavínia</c:v>
                </c:pt>
                <c:pt idx="296">
                  <c:v>Leme</c:v>
                </c:pt>
                <c:pt idx="297">
                  <c:v>Lençóis Paulista</c:v>
                </c:pt>
                <c:pt idx="298">
                  <c:v>Limeira</c:v>
                </c:pt>
                <c:pt idx="299">
                  <c:v>Lindóia</c:v>
                </c:pt>
                <c:pt idx="300">
                  <c:v>Lins</c:v>
                </c:pt>
                <c:pt idx="301">
                  <c:v>Lorena</c:v>
                </c:pt>
                <c:pt idx="302">
                  <c:v>Lourdes</c:v>
                </c:pt>
                <c:pt idx="303">
                  <c:v>Louveira</c:v>
                </c:pt>
                <c:pt idx="304">
                  <c:v>Lucianópolis</c:v>
                </c:pt>
                <c:pt idx="305">
                  <c:v>Lucélia</c:v>
                </c:pt>
                <c:pt idx="306">
                  <c:v>Luiziânia</c:v>
                </c:pt>
                <c:pt idx="307">
                  <c:v>Lupércio</c:v>
                </c:pt>
                <c:pt idx="308">
                  <c:v>Lutécia</c:v>
                </c:pt>
                <c:pt idx="309">
                  <c:v>Luís Antônio</c:v>
                </c:pt>
                <c:pt idx="310">
                  <c:v>Macatuba</c:v>
                </c:pt>
                <c:pt idx="311">
                  <c:v>Macaubal</c:v>
                </c:pt>
                <c:pt idx="312">
                  <c:v>Macedônia</c:v>
                </c:pt>
                <c:pt idx="313">
                  <c:v>Magda</c:v>
                </c:pt>
                <c:pt idx="314">
                  <c:v>Mairinque</c:v>
                </c:pt>
                <c:pt idx="315">
                  <c:v>Mairiporã</c:v>
                </c:pt>
                <c:pt idx="316">
                  <c:v>Manduri</c:v>
                </c:pt>
                <c:pt idx="317">
                  <c:v>Marabá Paulista</c:v>
                </c:pt>
                <c:pt idx="318">
                  <c:v>Maracaí</c:v>
                </c:pt>
                <c:pt idx="319">
                  <c:v>Marapoama</c:v>
                </c:pt>
                <c:pt idx="320">
                  <c:v>Marinópolis</c:v>
                </c:pt>
                <c:pt idx="321">
                  <c:v>Mariápolis</c:v>
                </c:pt>
                <c:pt idx="322">
                  <c:v>Martinópolis</c:v>
                </c:pt>
                <c:pt idx="323">
                  <c:v>Marília</c:v>
                </c:pt>
                <c:pt idx="324">
                  <c:v>Matão</c:v>
                </c:pt>
                <c:pt idx="325">
                  <c:v>Mauá</c:v>
                </c:pt>
                <c:pt idx="326">
                  <c:v>Mendonça</c:v>
                </c:pt>
                <c:pt idx="327">
                  <c:v>Meridiano</c:v>
                </c:pt>
                <c:pt idx="328">
                  <c:v>Mesópolis</c:v>
                </c:pt>
                <c:pt idx="329">
                  <c:v>Miguelópolis</c:v>
                </c:pt>
                <c:pt idx="330">
                  <c:v>Mineiros do Tietê</c:v>
                </c:pt>
                <c:pt idx="331">
                  <c:v>Mira Estrela</c:v>
                </c:pt>
                <c:pt idx="332">
                  <c:v>Miracatu</c:v>
                </c:pt>
                <c:pt idx="333">
                  <c:v>Mirandópolis</c:v>
                </c:pt>
                <c:pt idx="334">
                  <c:v>Mirante do Paranapanema</c:v>
                </c:pt>
                <c:pt idx="335">
                  <c:v>Mirassol</c:v>
                </c:pt>
                <c:pt idx="336">
                  <c:v>Mirassolândia</c:v>
                </c:pt>
                <c:pt idx="337">
                  <c:v>Mococa</c:v>
                </c:pt>
                <c:pt idx="338">
                  <c:v>Mogi Guaçu</c:v>
                </c:pt>
                <c:pt idx="339">
                  <c:v>Mogi Mirim</c:v>
                </c:pt>
                <c:pt idx="340">
                  <c:v>Mogi das Cruzes</c:v>
                </c:pt>
                <c:pt idx="341">
                  <c:v>Mombuca</c:v>
                </c:pt>
                <c:pt idx="342">
                  <c:v>Mongaguá</c:v>
                </c:pt>
                <c:pt idx="343">
                  <c:v>Monte Alegre do Sul</c:v>
                </c:pt>
                <c:pt idx="344">
                  <c:v>Monte Alto</c:v>
                </c:pt>
                <c:pt idx="345">
                  <c:v>Monte Aprazível</c:v>
                </c:pt>
                <c:pt idx="346">
                  <c:v>Monte Azul Paulista</c:v>
                </c:pt>
                <c:pt idx="347">
                  <c:v>Monte Castelo</c:v>
                </c:pt>
                <c:pt idx="348">
                  <c:v>Monte Mor</c:v>
                </c:pt>
                <c:pt idx="349">
                  <c:v>Monteiro Lobato</c:v>
                </c:pt>
                <c:pt idx="350">
                  <c:v>Monções</c:v>
                </c:pt>
                <c:pt idx="351">
                  <c:v>Morro Agudo</c:v>
                </c:pt>
                <c:pt idx="352">
                  <c:v>Morungaba</c:v>
                </c:pt>
                <c:pt idx="353">
                  <c:v>Motuca</c:v>
                </c:pt>
                <c:pt idx="354">
                  <c:v>Murutinga do Sul</c:v>
                </c:pt>
                <c:pt idx="355">
                  <c:v>Nantes</c:v>
                </c:pt>
                <c:pt idx="356">
                  <c:v>Narandiba</c:v>
                </c:pt>
                <c:pt idx="357">
                  <c:v>Natividade da Serra</c:v>
                </c:pt>
                <c:pt idx="358">
                  <c:v>Nazaré Paulista</c:v>
                </c:pt>
                <c:pt idx="359">
                  <c:v>Neves Paulista</c:v>
                </c:pt>
                <c:pt idx="360">
                  <c:v>Nhandeara</c:v>
                </c:pt>
                <c:pt idx="361">
                  <c:v>Nipoã</c:v>
                </c:pt>
                <c:pt idx="362">
                  <c:v>Nova Aliança</c:v>
                </c:pt>
                <c:pt idx="363">
                  <c:v>Nova Campina</c:v>
                </c:pt>
                <c:pt idx="364">
                  <c:v>Nova Canaã Paulista</c:v>
                </c:pt>
                <c:pt idx="365">
                  <c:v>Nova Castilho</c:v>
                </c:pt>
                <c:pt idx="366">
                  <c:v>Nova Europa</c:v>
                </c:pt>
                <c:pt idx="367">
                  <c:v>Nova Granada</c:v>
                </c:pt>
                <c:pt idx="368">
                  <c:v>Nova Guataporanga</c:v>
                </c:pt>
                <c:pt idx="369">
                  <c:v>Nova Independência</c:v>
                </c:pt>
                <c:pt idx="370">
                  <c:v>Nova Luzitânia</c:v>
                </c:pt>
                <c:pt idx="371">
                  <c:v>Nova Odessa</c:v>
                </c:pt>
                <c:pt idx="372">
                  <c:v>Novais</c:v>
                </c:pt>
                <c:pt idx="373">
                  <c:v>Novo Horizonte</c:v>
                </c:pt>
                <c:pt idx="374">
                  <c:v>Nuporanga</c:v>
                </c:pt>
                <c:pt idx="375">
                  <c:v>Ocauçu</c:v>
                </c:pt>
                <c:pt idx="376">
                  <c:v>Olímpia</c:v>
                </c:pt>
                <c:pt idx="377">
                  <c:v>Onda Verde</c:v>
                </c:pt>
                <c:pt idx="378">
                  <c:v>Oriente</c:v>
                </c:pt>
                <c:pt idx="379">
                  <c:v>Orindiúva</c:v>
                </c:pt>
                <c:pt idx="380">
                  <c:v>Orlândia</c:v>
                </c:pt>
                <c:pt idx="381">
                  <c:v>Osasco</c:v>
                </c:pt>
                <c:pt idx="382">
                  <c:v>Oscar Bressane</c:v>
                </c:pt>
                <c:pt idx="383">
                  <c:v>Osvaldo Cruz</c:v>
                </c:pt>
                <c:pt idx="384">
                  <c:v>Ourinhos</c:v>
                </c:pt>
                <c:pt idx="385">
                  <c:v>Ouro Verde</c:v>
                </c:pt>
                <c:pt idx="386">
                  <c:v>Ouroeste</c:v>
                </c:pt>
                <c:pt idx="387">
                  <c:v>Pacaembu</c:v>
                </c:pt>
                <c:pt idx="388">
                  <c:v>Palestina</c:v>
                </c:pt>
                <c:pt idx="389">
                  <c:v>Palmares Paulista</c:v>
                </c:pt>
                <c:pt idx="390">
                  <c:v>Palmeira d'Oeste</c:v>
                </c:pt>
                <c:pt idx="391">
                  <c:v>Palmital</c:v>
                </c:pt>
                <c:pt idx="392">
                  <c:v>Panorama</c:v>
                </c:pt>
                <c:pt idx="393">
                  <c:v>Paraguaçu Paulista</c:v>
                </c:pt>
                <c:pt idx="394">
                  <c:v>Paraibuna</c:v>
                </c:pt>
                <c:pt idx="395">
                  <c:v>Paranapanema</c:v>
                </c:pt>
                <c:pt idx="396">
                  <c:v>Paranapuã</c:v>
                </c:pt>
                <c:pt idx="397">
                  <c:v>Parapuã</c:v>
                </c:pt>
                <c:pt idx="398">
                  <c:v>Paraíso</c:v>
                </c:pt>
                <c:pt idx="399">
                  <c:v>Pardinho</c:v>
                </c:pt>
                <c:pt idx="400">
                  <c:v>Pariquera-Açu</c:v>
                </c:pt>
                <c:pt idx="401">
                  <c:v>Parisi</c:v>
                </c:pt>
                <c:pt idx="402">
                  <c:v>Patrocínio Paulista</c:v>
                </c:pt>
                <c:pt idx="403">
                  <c:v>Paulicéia</c:v>
                </c:pt>
                <c:pt idx="404">
                  <c:v>Paulistânia</c:v>
                </c:pt>
                <c:pt idx="405">
                  <c:v>Paulo de Faria</c:v>
                </c:pt>
                <c:pt idx="406">
                  <c:v>Paulínia</c:v>
                </c:pt>
                <c:pt idx="407">
                  <c:v>Pederneiras</c:v>
                </c:pt>
                <c:pt idx="408">
                  <c:v>Pedra Bela</c:v>
                </c:pt>
                <c:pt idx="409">
                  <c:v>Pedranópolis</c:v>
                </c:pt>
                <c:pt idx="410">
                  <c:v>Pedregulho</c:v>
                </c:pt>
                <c:pt idx="411">
                  <c:v>Pedreira</c:v>
                </c:pt>
                <c:pt idx="412">
                  <c:v>Pedrinhas Paulista</c:v>
                </c:pt>
                <c:pt idx="413">
                  <c:v>Pedro de Toledo</c:v>
                </c:pt>
                <c:pt idx="414">
                  <c:v>Penápolis</c:v>
                </c:pt>
                <c:pt idx="415">
                  <c:v>Pereira Barreto</c:v>
                </c:pt>
                <c:pt idx="416">
                  <c:v>Pereiras</c:v>
                </c:pt>
                <c:pt idx="417">
                  <c:v>Peruíbe</c:v>
                </c:pt>
                <c:pt idx="418">
                  <c:v>Piacatu</c:v>
                </c:pt>
                <c:pt idx="419">
                  <c:v>Piedade</c:v>
                </c:pt>
                <c:pt idx="420">
                  <c:v>Pilar do Sul</c:v>
                </c:pt>
                <c:pt idx="421">
                  <c:v>Pindamonhangaba</c:v>
                </c:pt>
                <c:pt idx="422">
                  <c:v>Pindorama</c:v>
                </c:pt>
                <c:pt idx="423">
                  <c:v>Pinhalzinho</c:v>
                </c:pt>
                <c:pt idx="424">
                  <c:v>Piquerobi</c:v>
                </c:pt>
                <c:pt idx="425">
                  <c:v>Piquete</c:v>
                </c:pt>
                <c:pt idx="426">
                  <c:v>Piracaia</c:v>
                </c:pt>
                <c:pt idx="427">
                  <c:v>Piracicaba</c:v>
                </c:pt>
                <c:pt idx="428">
                  <c:v>Piraju</c:v>
                </c:pt>
                <c:pt idx="429">
                  <c:v>Pirajuí</c:v>
                </c:pt>
                <c:pt idx="430">
                  <c:v>Pirangi</c:v>
                </c:pt>
                <c:pt idx="431">
                  <c:v>Pirapora do Bom Jesus</c:v>
                </c:pt>
                <c:pt idx="432">
                  <c:v>Pirapozinho</c:v>
                </c:pt>
                <c:pt idx="433">
                  <c:v>Pirassununga</c:v>
                </c:pt>
                <c:pt idx="434">
                  <c:v>Piratininga</c:v>
                </c:pt>
                <c:pt idx="435">
                  <c:v>Pitangueiras</c:v>
                </c:pt>
                <c:pt idx="436">
                  <c:v>Planalto</c:v>
                </c:pt>
                <c:pt idx="437">
                  <c:v>Platina</c:v>
                </c:pt>
                <c:pt idx="438">
                  <c:v>Poloni</c:v>
                </c:pt>
                <c:pt idx="439">
                  <c:v>Pompéia</c:v>
                </c:pt>
                <c:pt idx="440">
                  <c:v>Pongaí</c:v>
                </c:pt>
                <c:pt idx="441">
                  <c:v>Pontal</c:v>
                </c:pt>
                <c:pt idx="442">
                  <c:v>Pontalinda</c:v>
                </c:pt>
                <c:pt idx="443">
                  <c:v>Pontes Gestal</c:v>
                </c:pt>
                <c:pt idx="444">
                  <c:v>Populina</c:v>
                </c:pt>
                <c:pt idx="445">
                  <c:v>Porangaba</c:v>
                </c:pt>
                <c:pt idx="446">
                  <c:v>Porto Feliz</c:v>
                </c:pt>
                <c:pt idx="447">
                  <c:v>Porto Ferreira</c:v>
                </c:pt>
                <c:pt idx="448">
                  <c:v>Potim</c:v>
                </c:pt>
                <c:pt idx="449">
                  <c:v>Potirendaba</c:v>
                </c:pt>
                <c:pt idx="450">
                  <c:v>Poá</c:v>
                </c:pt>
                <c:pt idx="451">
                  <c:v>Pracinha</c:v>
                </c:pt>
                <c:pt idx="452">
                  <c:v>Pradópolis</c:v>
                </c:pt>
                <c:pt idx="453">
                  <c:v>Praia Grande</c:v>
                </c:pt>
                <c:pt idx="454">
                  <c:v>Pratânia</c:v>
                </c:pt>
                <c:pt idx="455">
                  <c:v>Presidente Alves</c:v>
                </c:pt>
                <c:pt idx="456">
                  <c:v>Presidente Bernardes</c:v>
                </c:pt>
                <c:pt idx="457">
                  <c:v>Presidente Epitácio</c:v>
                </c:pt>
                <c:pt idx="458">
                  <c:v>Presidente Prudente</c:v>
                </c:pt>
                <c:pt idx="459">
                  <c:v>Presidente Venceslau</c:v>
                </c:pt>
                <c:pt idx="460">
                  <c:v>Promissão</c:v>
                </c:pt>
                <c:pt idx="461">
                  <c:v>Quadra</c:v>
                </c:pt>
                <c:pt idx="462">
                  <c:v>Quatá</c:v>
                </c:pt>
                <c:pt idx="463">
                  <c:v>Queiroz</c:v>
                </c:pt>
                <c:pt idx="464">
                  <c:v>Queluz</c:v>
                </c:pt>
                <c:pt idx="465">
                  <c:v>Quintana</c:v>
                </c:pt>
                <c:pt idx="466">
                  <c:v>Rafard</c:v>
                </c:pt>
                <c:pt idx="467">
                  <c:v>Rancharia</c:v>
                </c:pt>
                <c:pt idx="468">
                  <c:v>Redenção da Serra</c:v>
                </c:pt>
                <c:pt idx="469">
                  <c:v>Regente Feijó</c:v>
                </c:pt>
                <c:pt idx="470">
                  <c:v>Reginópolis</c:v>
                </c:pt>
                <c:pt idx="471">
                  <c:v>Registro</c:v>
                </c:pt>
                <c:pt idx="472">
                  <c:v>Restinga</c:v>
                </c:pt>
                <c:pt idx="473">
                  <c:v>Ribeira</c:v>
                </c:pt>
                <c:pt idx="474">
                  <c:v>Ribeirão Bonito</c:v>
                </c:pt>
                <c:pt idx="475">
                  <c:v>Ribeirão Branco</c:v>
                </c:pt>
                <c:pt idx="476">
                  <c:v>Ribeirão Corrente</c:v>
                </c:pt>
                <c:pt idx="477">
                  <c:v>Ribeirão Grande</c:v>
                </c:pt>
                <c:pt idx="478">
                  <c:v>Ribeirão Pires</c:v>
                </c:pt>
                <c:pt idx="479">
                  <c:v>Ribeirão Preto</c:v>
                </c:pt>
                <c:pt idx="480">
                  <c:v>Ribeirão do Sul</c:v>
                </c:pt>
                <c:pt idx="481">
                  <c:v>Ribeirão dos Índios</c:v>
                </c:pt>
                <c:pt idx="482">
                  <c:v>Rifaina</c:v>
                </c:pt>
                <c:pt idx="483">
                  <c:v>Rincão</c:v>
                </c:pt>
                <c:pt idx="484">
                  <c:v>Rinópolis</c:v>
                </c:pt>
                <c:pt idx="485">
                  <c:v>Rio Claro</c:v>
                </c:pt>
                <c:pt idx="486">
                  <c:v>Rio Grande da Serra</c:v>
                </c:pt>
                <c:pt idx="487">
                  <c:v>Rio das Pedras</c:v>
                </c:pt>
                <c:pt idx="488">
                  <c:v>Riolândia</c:v>
                </c:pt>
                <c:pt idx="489">
                  <c:v>Riversul</c:v>
                </c:pt>
                <c:pt idx="490">
                  <c:v>Rosana</c:v>
                </c:pt>
                <c:pt idx="491">
                  <c:v>Roseira</c:v>
                </c:pt>
                <c:pt idx="492">
                  <c:v>Rubinéia</c:v>
                </c:pt>
                <c:pt idx="493">
                  <c:v>Rubiácea</c:v>
                </c:pt>
                <c:pt idx="494">
                  <c:v>Sabino</c:v>
                </c:pt>
                <c:pt idx="495">
                  <c:v>Sagres</c:v>
                </c:pt>
                <c:pt idx="496">
                  <c:v>Sales</c:v>
                </c:pt>
                <c:pt idx="497">
                  <c:v>Sales Oliveira</c:v>
                </c:pt>
                <c:pt idx="498">
                  <c:v>Salesópolis</c:v>
                </c:pt>
                <c:pt idx="499">
                  <c:v>Salmourão</c:v>
                </c:pt>
                <c:pt idx="500">
                  <c:v>Saltinho</c:v>
                </c:pt>
                <c:pt idx="501">
                  <c:v>Salto</c:v>
                </c:pt>
                <c:pt idx="502">
                  <c:v>Salto Grande</c:v>
                </c:pt>
                <c:pt idx="503">
                  <c:v>Salto de Pirapora</c:v>
                </c:pt>
                <c:pt idx="504">
                  <c:v>Sandovalina</c:v>
                </c:pt>
                <c:pt idx="505">
                  <c:v>Santa Adélia</c:v>
                </c:pt>
                <c:pt idx="506">
                  <c:v>Santa Albertina</c:v>
                </c:pt>
                <c:pt idx="507">
                  <c:v>Santa Branca</c:v>
                </c:pt>
                <c:pt idx="508">
                  <c:v>Santa Bárbara d'Oeste</c:v>
                </c:pt>
                <c:pt idx="509">
                  <c:v>Santa Clara d'Oeste</c:v>
                </c:pt>
                <c:pt idx="510">
                  <c:v>Santa Cruz da Conceição</c:v>
                </c:pt>
                <c:pt idx="511">
                  <c:v>Santa Cruz da Esperança</c:v>
                </c:pt>
                <c:pt idx="512">
                  <c:v>Santa Cruz das Palmeiras</c:v>
                </c:pt>
                <c:pt idx="513">
                  <c:v>Santa Cruz do Rio Pardo</c:v>
                </c:pt>
                <c:pt idx="514">
                  <c:v>Santa Ernestina</c:v>
                </c:pt>
                <c:pt idx="515">
                  <c:v>Santa Fé do Sul</c:v>
                </c:pt>
                <c:pt idx="516">
                  <c:v>Santa Gertrudes</c:v>
                </c:pt>
                <c:pt idx="517">
                  <c:v>Santa Isabel</c:v>
                </c:pt>
                <c:pt idx="518">
                  <c:v>Santa Lúcia</c:v>
                </c:pt>
                <c:pt idx="519">
                  <c:v>Santa Maria da Serra</c:v>
                </c:pt>
                <c:pt idx="520">
                  <c:v>Santa Mercedes</c:v>
                </c:pt>
                <c:pt idx="521">
                  <c:v>Santa Rita d'Oeste</c:v>
                </c:pt>
                <c:pt idx="522">
                  <c:v>Santa Rita do Passa Quatro</c:v>
                </c:pt>
                <c:pt idx="523">
                  <c:v>Santa Rosa de Viterbo</c:v>
                </c:pt>
                <c:pt idx="524">
                  <c:v>Santa Salete</c:v>
                </c:pt>
                <c:pt idx="525">
                  <c:v>Santana da Ponte Pensa</c:v>
                </c:pt>
                <c:pt idx="526">
                  <c:v>Santana de Parnaíba</c:v>
                </c:pt>
                <c:pt idx="527">
                  <c:v>Santo Anastácio</c:v>
                </c:pt>
                <c:pt idx="528">
                  <c:v>Santo André</c:v>
                </c:pt>
                <c:pt idx="529">
                  <c:v>Santo Antônio da Alegria</c:v>
                </c:pt>
                <c:pt idx="530">
                  <c:v>Santo Antônio de Posse</c:v>
                </c:pt>
                <c:pt idx="531">
                  <c:v>Santo Antônio do Aracanguá</c:v>
                </c:pt>
                <c:pt idx="532">
                  <c:v>Santo Antônio do Jardim</c:v>
                </c:pt>
                <c:pt idx="533">
                  <c:v>Santo Antônio do Pinhal</c:v>
                </c:pt>
                <c:pt idx="534">
                  <c:v>Santo Expedito</c:v>
                </c:pt>
                <c:pt idx="535">
                  <c:v>Santos</c:v>
                </c:pt>
                <c:pt idx="536">
                  <c:v>Santópolis do Aguapeí</c:v>
                </c:pt>
                <c:pt idx="537">
                  <c:v>Sarapuí</c:v>
                </c:pt>
                <c:pt idx="538">
                  <c:v>Sarutaiá</c:v>
                </c:pt>
                <c:pt idx="539">
                  <c:v>Sebastianópolis do Sul</c:v>
                </c:pt>
                <c:pt idx="540">
                  <c:v>Serra Azul</c:v>
                </c:pt>
                <c:pt idx="541">
                  <c:v>Serra Negra</c:v>
                </c:pt>
                <c:pt idx="542">
                  <c:v>Serrana</c:v>
                </c:pt>
                <c:pt idx="543">
                  <c:v>Sertãozinho</c:v>
                </c:pt>
                <c:pt idx="544">
                  <c:v>Sete Barras</c:v>
                </c:pt>
                <c:pt idx="545">
                  <c:v>Severínia</c:v>
                </c:pt>
                <c:pt idx="546">
                  <c:v>Silveiras</c:v>
                </c:pt>
                <c:pt idx="547">
                  <c:v>Socorro</c:v>
                </c:pt>
                <c:pt idx="548">
                  <c:v>Sorocaba</c:v>
                </c:pt>
                <c:pt idx="549">
                  <c:v>Sud Mennucci</c:v>
                </c:pt>
                <c:pt idx="550">
                  <c:v>Sumaré</c:v>
                </c:pt>
                <c:pt idx="551">
                  <c:v>Suzano</c:v>
                </c:pt>
                <c:pt idx="552">
                  <c:v>Suzanápolis</c:v>
                </c:pt>
                <c:pt idx="553">
                  <c:v>São Bento do Sapucaí</c:v>
                </c:pt>
                <c:pt idx="554">
                  <c:v>São Bernardo do Campo</c:v>
                </c:pt>
                <c:pt idx="555">
                  <c:v>São Caetano do Sul</c:v>
                </c:pt>
                <c:pt idx="556">
                  <c:v>São Carlos</c:v>
                </c:pt>
                <c:pt idx="557">
                  <c:v>São Francisco</c:v>
                </c:pt>
                <c:pt idx="558">
                  <c:v>São Joaquim da Barra</c:v>
                </c:pt>
                <c:pt idx="559">
                  <c:v>São José da Bela Vista</c:v>
                </c:pt>
                <c:pt idx="560">
                  <c:v>São José do Barreiro</c:v>
                </c:pt>
                <c:pt idx="561">
                  <c:v>São José do Rio Pardo</c:v>
                </c:pt>
                <c:pt idx="562">
                  <c:v>São José do Rio Preto</c:v>
                </c:pt>
                <c:pt idx="563">
                  <c:v>São José dos Campos</c:v>
                </c:pt>
                <c:pt idx="564">
                  <c:v>São João da Boa Vista</c:v>
                </c:pt>
                <c:pt idx="565">
                  <c:v>São João das Duas Pontes</c:v>
                </c:pt>
                <c:pt idx="566">
                  <c:v>São João de Iracema</c:v>
                </c:pt>
                <c:pt idx="567">
                  <c:v>São João do Pau d'Alho</c:v>
                </c:pt>
                <c:pt idx="568">
                  <c:v>São Lourenço da Serra</c:v>
                </c:pt>
                <c:pt idx="569">
                  <c:v>São Luiz do Paraitinga</c:v>
                </c:pt>
                <c:pt idx="570">
                  <c:v>São Manuel</c:v>
                </c:pt>
                <c:pt idx="571">
                  <c:v>São Miguel Arcanjo</c:v>
                </c:pt>
                <c:pt idx="572">
                  <c:v>São Paulo</c:v>
                </c:pt>
                <c:pt idx="573">
                  <c:v>São Pedro</c:v>
                </c:pt>
                <c:pt idx="574">
                  <c:v>São Pedro do Turvo</c:v>
                </c:pt>
                <c:pt idx="575">
                  <c:v>São Roque</c:v>
                </c:pt>
                <c:pt idx="576">
                  <c:v>São Sebastião</c:v>
                </c:pt>
                <c:pt idx="577">
                  <c:v>São Sebastião da Grama</c:v>
                </c:pt>
                <c:pt idx="578">
                  <c:v>São Simão</c:v>
                </c:pt>
                <c:pt idx="579">
                  <c:v>São Vicente</c:v>
                </c:pt>
                <c:pt idx="580">
                  <c:v>Tabapuã</c:v>
                </c:pt>
                <c:pt idx="581">
                  <c:v>Tabatinga</c:v>
                </c:pt>
                <c:pt idx="582">
                  <c:v>Taboão da Serra</c:v>
                </c:pt>
                <c:pt idx="583">
                  <c:v>Taciba</c:v>
                </c:pt>
                <c:pt idx="584">
                  <c:v>Taguaí</c:v>
                </c:pt>
                <c:pt idx="585">
                  <c:v>Taiaçu</c:v>
                </c:pt>
                <c:pt idx="586">
                  <c:v>Taiúva</c:v>
                </c:pt>
                <c:pt idx="587">
                  <c:v>Tambaú</c:v>
                </c:pt>
                <c:pt idx="588">
                  <c:v>Tanabi</c:v>
                </c:pt>
                <c:pt idx="589">
                  <c:v>Tapiratiba</c:v>
                </c:pt>
                <c:pt idx="590">
                  <c:v>Tapiraí</c:v>
                </c:pt>
                <c:pt idx="591">
                  <c:v>Taquaral</c:v>
                </c:pt>
                <c:pt idx="592">
                  <c:v>Taquaritinga</c:v>
                </c:pt>
                <c:pt idx="593">
                  <c:v>Taquarituba</c:v>
                </c:pt>
                <c:pt idx="594">
                  <c:v>Taquarivaí</c:v>
                </c:pt>
                <c:pt idx="595">
                  <c:v>Tarabai</c:v>
                </c:pt>
                <c:pt idx="596">
                  <c:v>Tarumã</c:v>
                </c:pt>
                <c:pt idx="597">
                  <c:v>Tatuí</c:v>
                </c:pt>
                <c:pt idx="598">
                  <c:v>Taubaté</c:v>
                </c:pt>
                <c:pt idx="599">
                  <c:v>Tejupá</c:v>
                </c:pt>
                <c:pt idx="600">
                  <c:v>Teodoro Sampaio</c:v>
                </c:pt>
                <c:pt idx="601">
                  <c:v>Terra Roxa</c:v>
                </c:pt>
                <c:pt idx="602">
                  <c:v>Tietê</c:v>
                </c:pt>
                <c:pt idx="603">
                  <c:v>Timburi</c:v>
                </c:pt>
                <c:pt idx="604">
                  <c:v>Torre de Pedra</c:v>
                </c:pt>
                <c:pt idx="605">
                  <c:v>Torrinha</c:v>
                </c:pt>
                <c:pt idx="606">
                  <c:v>Trabiju</c:v>
                </c:pt>
                <c:pt idx="607">
                  <c:v>Tremembé</c:v>
                </c:pt>
                <c:pt idx="608">
                  <c:v>Três Fronteiras</c:v>
                </c:pt>
                <c:pt idx="609">
                  <c:v>Tuiuti</c:v>
                </c:pt>
                <c:pt idx="610">
                  <c:v>Tupi Paulista</c:v>
                </c:pt>
                <c:pt idx="611">
                  <c:v>Tupã</c:v>
                </c:pt>
                <c:pt idx="612">
                  <c:v>Turiúba</c:v>
                </c:pt>
                <c:pt idx="613">
                  <c:v>Turmalina</c:v>
                </c:pt>
                <c:pt idx="614">
                  <c:v>Ubarana</c:v>
                </c:pt>
                <c:pt idx="615">
                  <c:v>Ubatuba</c:v>
                </c:pt>
                <c:pt idx="616">
                  <c:v>Ubirajara</c:v>
                </c:pt>
                <c:pt idx="617">
                  <c:v>Uchoa</c:v>
                </c:pt>
                <c:pt idx="618">
                  <c:v>União Paulista</c:v>
                </c:pt>
                <c:pt idx="619">
                  <c:v>Uru</c:v>
                </c:pt>
                <c:pt idx="620">
                  <c:v>Urupês</c:v>
                </c:pt>
                <c:pt idx="621">
                  <c:v>Urânia</c:v>
                </c:pt>
                <c:pt idx="622">
                  <c:v>Valentim Gentil</c:v>
                </c:pt>
                <c:pt idx="623">
                  <c:v>Valinhos</c:v>
                </c:pt>
                <c:pt idx="624">
                  <c:v>Valparaíso</c:v>
                </c:pt>
                <c:pt idx="625">
                  <c:v>Vargem</c:v>
                </c:pt>
                <c:pt idx="626">
                  <c:v>Vargem Grande Paulista</c:v>
                </c:pt>
                <c:pt idx="627">
                  <c:v>Vargem Grande do Sul</c:v>
                </c:pt>
                <c:pt idx="628">
                  <c:v>Vera Cruz</c:v>
                </c:pt>
                <c:pt idx="629">
                  <c:v>Vinhedo</c:v>
                </c:pt>
                <c:pt idx="630">
                  <c:v>Viradouro</c:v>
                </c:pt>
                <c:pt idx="631">
                  <c:v>Vista Alegre do Alto</c:v>
                </c:pt>
                <c:pt idx="632">
                  <c:v>Vitória Brasil</c:v>
                </c:pt>
                <c:pt idx="633">
                  <c:v>Votorantim</c:v>
                </c:pt>
                <c:pt idx="634">
                  <c:v>Votuporanga</c:v>
                </c:pt>
                <c:pt idx="635">
                  <c:v>Várzea Paulista</c:v>
                </c:pt>
                <c:pt idx="636">
                  <c:v>Zacarias</c:v>
                </c:pt>
                <c:pt idx="637">
                  <c:v>Águas da Prata</c:v>
                </c:pt>
                <c:pt idx="638">
                  <c:v>Águas de Lindóia</c:v>
                </c:pt>
                <c:pt idx="639">
                  <c:v>Águas de Santa Bárbara</c:v>
                </c:pt>
                <c:pt idx="640">
                  <c:v>Águas de São Pedro</c:v>
                </c:pt>
                <c:pt idx="641">
                  <c:v>Álvares Florence</c:v>
                </c:pt>
                <c:pt idx="642">
                  <c:v>Álvares Machado</c:v>
                </c:pt>
                <c:pt idx="643">
                  <c:v>Álvaro de Carvalho</c:v>
                </c:pt>
                <c:pt idx="644">
                  <c:v>Óleo</c:v>
                </c:pt>
              </c:strCache>
            </c:strRef>
          </c:cat>
          <c:val>
            <c:numRef>
              <c:f>Sheet1!$F$2:$F$646</c:f>
              <c:numCache>
                <c:formatCode>General</c:formatCode>
                <c:ptCount val="645"/>
                <c:pt idx="0">
                  <c:v>35111</c:v>
                </c:pt>
                <c:pt idx="1">
                  <c:v>3554</c:v>
                </c:pt>
                <c:pt idx="2">
                  <c:v>36648</c:v>
                </c:pt>
                <c:pt idx="3">
                  <c:v>37401</c:v>
                </c:pt>
                <c:pt idx="4">
                  <c:v>6129</c:v>
                </c:pt>
                <c:pt idx="5">
                  <c:v>4184</c:v>
                </c:pt>
                <c:pt idx="6">
                  <c:v>4186</c:v>
                </c:pt>
                <c:pt idx="7">
                  <c:v>16203</c:v>
                </c:pt>
                <c:pt idx="8">
                  <c:v>4088</c:v>
                </c:pt>
                <c:pt idx="9">
                  <c:v>18767</c:v>
                </c:pt>
                <c:pt idx="10">
                  <c:v>3237</c:v>
                </c:pt>
                <c:pt idx="11">
                  <c:v>242018</c:v>
                </c:pt>
                <c:pt idx="12">
                  <c:v>72677</c:v>
                </c:pt>
                <c:pt idx="13">
                  <c:v>41032</c:v>
                </c:pt>
                <c:pt idx="14">
                  <c:v>5981</c:v>
                </c:pt>
                <c:pt idx="15">
                  <c:v>5056</c:v>
                </c:pt>
                <c:pt idx="16">
                  <c:v>57202</c:v>
                </c:pt>
                <c:pt idx="17">
                  <c:v>25479</c:v>
                </c:pt>
                <c:pt idx="18">
                  <c:v>6819</c:v>
                </c:pt>
                <c:pt idx="19">
                  <c:v>4144</c:v>
                </c:pt>
                <c:pt idx="20">
                  <c:v>36185</c:v>
                </c:pt>
                <c:pt idx="21">
                  <c:v>4158</c:v>
                </c:pt>
                <c:pt idx="22">
                  <c:v>24226</c:v>
                </c:pt>
                <c:pt idx="23">
                  <c:v>5655</c:v>
                </c:pt>
                <c:pt idx="24">
                  <c:v>6365</c:v>
                </c:pt>
                <c:pt idx="25">
                  <c:v>2460</c:v>
                </c:pt>
                <c:pt idx="26">
                  <c:v>238339</c:v>
                </c:pt>
                <c:pt idx="27">
                  <c:v>135506</c:v>
                </c:pt>
                <c:pt idx="28">
                  <c:v>22860</c:v>
                </c:pt>
                <c:pt idx="29">
                  <c:v>198129</c:v>
                </c:pt>
                <c:pt idx="30">
                  <c:v>34776</c:v>
                </c:pt>
                <c:pt idx="31">
                  <c:v>1773</c:v>
                </c:pt>
                <c:pt idx="32">
                  <c:v>8613</c:v>
                </c:pt>
                <c:pt idx="33">
                  <c:v>3896</c:v>
                </c:pt>
                <c:pt idx="34">
                  <c:v>11158</c:v>
                </c:pt>
                <c:pt idx="35">
                  <c:v>9761</c:v>
                </c:pt>
                <c:pt idx="36">
                  <c:v>55340</c:v>
                </c:pt>
                <c:pt idx="37">
                  <c:v>91157</c:v>
                </c:pt>
                <c:pt idx="38">
                  <c:v>1818</c:v>
                </c:pt>
                <c:pt idx="39">
                  <c:v>105087</c:v>
                </c:pt>
                <c:pt idx="40">
                  <c:v>144088</c:v>
                </c:pt>
                <c:pt idx="41">
                  <c:v>15253</c:v>
                </c:pt>
                <c:pt idx="42">
                  <c:v>13859</c:v>
                </c:pt>
                <c:pt idx="43">
                  <c:v>91232</c:v>
                </c:pt>
                <c:pt idx="44">
                  <c:v>5436</c:v>
                </c:pt>
                <c:pt idx="45">
                  <c:v>17761</c:v>
                </c:pt>
                <c:pt idx="46">
                  <c:v>5934</c:v>
                </c:pt>
                <c:pt idx="47">
                  <c:v>10993</c:v>
                </c:pt>
                <c:pt idx="48">
                  <c:v>7468</c:v>
                </c:pt>
                <c:pt idx="49">
                  <c:v>35558</c:v>
                </c:pt>
                <c:pt idx="50">
                  <c:v>36126</c:v>
                </c:pt>
                <c:pt idx="51">
                  <c:v>5760</c:v>
                </c:pt>
                <c:pt idx="52">
                  <c:v>7632</c:v>
                </c:pt>
                <c:pt idx="53">
                  <c:v>122833</c:v>
                </c:pt>
                <c:pt idx="54">
                  <c:v>33180</c:v>
                </c:pt>
                <c:pt idx="55">
                  <c:v>276982</c:v>
                </c:pt>
                <c:pt idx="56">
                  <c:v>3498</c:v>
                </c:pt>
                <c:pt idx="57">
                  <c:v>20953</c:v>
                </c:pt>
                <c:pt idx="58">
                  <c:v>62980</c:v>
                </c:pt>
                <c:pt idx="59">
                  <c:v>379297</c:v>
                </c:pt>
                <c:pt idx="60">
                  <c:v>77555</c:v>
                </c:pt>
                <c:pt idx="61">
                  <c:v>3005</c:v>
                </c:pt>
                <c:pt idx="62">
                  <c:v>11158</c:v>
                </c:pt>
                <c:pt idx="63">
                  <c:v>64723</c:v>
                </c:pt>
                <c:pt idx="64">
                  <c:v>8117</c:v>
                </c:pt>
                <c:pt idx="65">
                  <c:v>124883</c:v>
                </c:pt>
                <c:pt idx="66">
                  <c:v>32936</c:v>
                </c:pt>
                <c:pt idx="67">
                  <c:v>15018</c:v>
                </c:pt>
                <c:pt idx="68">
                  <c:v>12452</c:v>
                </c:pt>
                <c:pt idx="69">
                  <c:v>11921</c:v>
                </c:pt>
                <c:pt idx="70">
                  <c:v>62170</c:v>
                </c:pt>
                <c:pt idx="71">
                  <c:v>25985</c:v>
                </c:pt>
                <c:pt idx="72">
                  <c:v>3984</c:v>
                </c:pt>
                <c:pt idx="73">
                  <c:v>4868</c:v>
                </c:pt>
                <c:pt idx="74">
                  <c:v>16164</c:v>
                </c:pt>
                <c:pt idx="75">
                  <c:v>2683</c:v>
                </c:pt>
                <c:pt idx="76">
                  <c:v>838</c:v>
                </c:pt>
                <c:pt idx="77">
                  <c:v>148130</c:v>
                </c:pt>
                <c:pt idx="78">
                  <c:v>170533</c:v>
                </c:pt>
                <c:pt idx="79">
                  <c:v>5741</c:v>
                </c:pt>
                <c:pt idx="80">
                  <c:v>2889</c:v>
                </c:pt>
                <c:pt idx="81">
                  <c:v>25277</c:v>
                </c:pt>
                <c:pt idx="82">
                  <c:v>24636</c:v>
                </c:pt>
                <c:pt idx="83">
                  <c:v>19965</c:v>
                </c:pt>
                <c:pt idx="84">
                  <c:v>17281</c:v>
                </c:pt>
                <c:pt idx="85">
                  <c:v>4514</c:v>
                </c:pt>
                <c:pt idx="86">
                  <c:v>9139</c:v>
                </c:pt>
                <c:pt idx="87">
                  <c:v>50429</c:v>
                </c:pt>
                <c:pt idx="88">
                  <c:v>4243</c:v>
                </c:pt>
                <c:pt idx="89">
                  <c:v>33581</c:v>
                </c:pt>
                <c:pt idx="90">
                  <c:v>19009</c:v>
                </c:pt>
                <c:pt idx="91">
                  <c:v>17843</c:v>
                </c:pt>
                <c:pt idx="92">
                  <c:v>4193</c:v>
                </c:pt>
                <c:pt idx="93">
                  <c:v>102775</c:v>
                </c:pt>
                <c:pt idx="94">
                  <c:v>5946</c:v>
                </c:pt>
                <c:pt idx="95">
                  <c:v>77934</c:v>
                </c:pt>
                <c:pt idx="96">
                  <c:v>28494</c:v>
                </c:pt>
                <c:pt idx="97">
                  <c:v>10596</c:v>
                </c:pt>
                <c:pt idx="98">
                  <c:v>26393</c:v>
                </c:pt>
                <c:pt idx="99">
                  <c:v>6057</c:v>
                </c:pt>
                <c:pt idx="100">
                  <c:v>1213792</c:v>
                </c:pt>
                <c:pt idx="101">
                  <c:v>85541</c:v>
                </c:pt>
                <c:pt idx="102">
                  <c:v>4997</c:v>
                </c:pt>
                <c:pt idx="103">
                  <c:v>52405</c:v>
                </c:pt>
                <c:pt idx="104">
                  <c:v>12541</c:v>
                </c:pt>
                <c:pt idx="105">
                  <c:v>5204</c:v>
                </c:pt>
                <c:pt idx="106">
                  <c:v>5292</c:v>
                </c:pt>
                <c:pt idx="107">
                  <c:v>20985</c:v>
                </c:pt>
                <c:pt idx="108">
                  <c:v>56379</c:v>
                </c:pt>
                <c:pt idx="109">
                  <c:v>47118</c:v>
                </c:pt>
                <c:pt idx="110">
                  <c:v>123389</c:v>
                </c:pt>
                <c:pt idx="111">
                  <c:v>403183</c:v>
                </c:pt>
                <c:pt idx="112">
                  <c:v>12349</c:v>
                </c:pt>
                <c:pt idx="113">
                  <c:v>30520</c:v>
                </c:pt>
                <c:pt idx="114">
                  <c:v>21267</c:v>
                </c:pt>
                <c:pt idx="115">
                  <c:v>122497</c:v>
                </c:pt>
                <c:pt idx="116">
                  <c:v>7855</c:v>
                </c:pt>
                <c:pt idx="117">
                  <c:v>95018</c:v>
                </c:pt>
                <c:pt idx="118">
                  <c:v>9346</c:v>
                </c:pt>
                <c:pt idx="119">
                  <c:v>20191</c:v>
                </c:pt>
                <c:pt idx="120">
                  <c:v>49802</c:v>
                </c:pt>
                <c:pt idx="121">
                  <c:v>18375</c:v>
                </c:pt>
                <c:pt idx="122">
                  <c:v>17367</c:v>
                </c:pt>
                <c:pt idx="123">
                  <c:v>12418</c:v>
                </c:pt>
                <c:pt idx="124">
                  <c:v>8757</c:v>
                </c:pt>
                <c:pt idx="125">
                  <c:v>18535</c:v>
                </c:pt>
                <c:pt idx="126">
                  <c:v>6216</c:v>
                </c:pt>
                <c:pt idx="127">
                  <c:v>28273</c:v>
                </c:pt>
                <c:pt idx="128">
                  <c:v>18019</c:v>
                </c:pt>
                <c:pt idx="129">
                  <c:v>24826</c:v>
                </c:pt>
                <c:pt idx="130">
                  <c:v>6129</c:v>
                </c:pt>
                <c:pt idx="131">
                  <c:v>4635</c:v>
                </c:pt>
                <c:pt idx="132">
                  <c:v>4064</c:v>
                </c:pt>
                <c:pt idx="133">
                  <c:v>7298</c:v>
                </c:pt>
                <c:pt idx="134">
                  <c:v>73474</c:v>
                </c:pt>
                <c:pt idx="135">
                  <c:v>253608</c:v>
                </c:pt>
                <c:pt idx="136">
                  <c:v>35579</c:v>
                </c:pt>
                <c:pt idx="137">
                  <c:v>8718</c:v>
                </c:pt>
                <c:pt idx="138">
                  <c:v>82571</c:v>
                </c:pt>
                <c:pt idx="139">
                  <c:v>2046</c:v>
                </c:pt>
                <c:pt idx="140">
                  <c:v>131626</c:v>
                </c:pt>
                <c:pt idx="141">
                  <c:v>21459</c:v>
                </c:pt>
                <c:pt idx="142">
                  <c:v>2505</c:v>
                </c:pt>
                <c:pt idx="143">
                  <c:v>31346</c:v>
                </c:pt>
                <c:pt idx="144">
                  <c:v>2799</c:v>
                </c:pt>
                <c:pt idx="145">
                  <c:v>33910</c:v>
                </c:pt>
                <c:pt idx="146">
                  <c:v>426757</c:v>
                </c:pt>
                <c:pt idx="147">
                  <c:v>1799</c:v>
                </c:pt>
                <c:pt idx="148">
                  <c:v>11086</c:v>
                </c:pt>
                <c:pt idx="149">
                  <c:v>9010</c:v>
                </c:pt>
                <c:pt idx="150">
                  <c:v>27512</c:v>
                </c:pt>
                <c:pt idx="151">
                  <c:v>2112</c:v>
                </c:pt>
                <c:pt idx="152">
                  <c:v>8878</c:v>
                </c:pt>
                <c:pt idx="153">
                  <c:v>47043</c:v>
                </c:pt>
                <c:pt idx="154">
                  <c:v>12433</c:v>
                </c:pt>
                <c:pt idx="155">
                  <c:v>10023</c:v>
                </c:pt>
                <c:pt idx="156">
                  <c:v>6064</c:v>
                </c:pt>
                <c:pt idx="157">
                  <c:v>15544</c:v>
                </c:pt>
                <c:pt idx="158">
                  <c:v>17936</c:v>
                </c:pt>
                <c:pt idx="159">
                  <c:v>3697</c:v>
                </c:pt>
                <c:pt idx="160">
                  <c:v>2449</c:v>
                </c:pt>
                <c:pt idx="161">
                  <c:v>276535</c:v>
                </c:pt>
                <c:pt idx="162">
                  <c:v>69901</c:v>
                </c:pt>
                <c:pt idx="163">
                  <c:v>3227</c:v>
                </c:pt>
                <c:pt idx="164">
                  <c:v>21249</c:v>
                </c:pt>
                <c:pt idx="165">
                  <c:v>44471</c:v>
                </c:pt>
                <c:pt idx="166">
                  <c:v>4878</c:v>
                </c:pt>
                <c:pt idx="167">
                  <c:v>11407</c:v>
                </c:pt>
                <c:pt idx="168">
                  <c:v>8419</c:v>
                </c:pt>
                <c:pt idx="169">
                  <c:v>2770</c:v>
                </c:pt>
                <c:pt idx="170">
                  <c:v>9325</c:v>
                </c:pt>
                <c:pt idx="171">
                  <c:v>16070</c:v>
                </c:pt>
                <c:pt idx="172">
                  <c:v>5794</c:v>
                </c:pt>
                <c:pt idx="173">
                  <c:v>69402</c:v>
                </c:pt>
                <c:pt idx="174">
                  <c:v>1727</c:v>
                </c:pt>
                <c:pt idx="175">
                  <c:v>196500</c:v>
                </c:pt>
                <c:pt idx="176">
                  <c:v>1430</c:v>
                </c:pt>
                <c:pt idx="177">
                  <c:v>2900</c:v>
                </c:pt>
                <c:pt idx="178">
                  <c:v>2653</c:v>
                </c:pt>
                <c:pt idx="179">
                  <c:v>14790</c:v>
                </c:pt>
                <c:pt idx="180">
                  <c:v>355901</c:v>
                </c:pt>
                <c:pt idx="181">
                  <c:v>177633</c:v>
                </c:pt>
                <c:pt idx="182">
                  <c:v>156492</c:v>
                </c:pt>
                <c:pt idx="183">
                  <c:v>2776</c:v>
                </c:pt>
                <c:pt idx="184">
                  <c:v>44409</c:v>
                </c:pt>
                <c:pt idx="185">
                  <c:v>4860</c:v>
                </c:pt>
                <c:pt idx="186">
                  <c:v>4815</c:v>
                </c:pt>
                <c:pt idx="187">
                  <c:v>10862</c:v>
                </c:pt>
                <c:pt idx="188">
                  <c:v>11447</c:v>
                </c:pt>
                <c:pt idx="189">
                  <c:v>4829</c:v>
                </c:pt>
                <c:pt idx="190">
                  <c:v>5785</c:v>
                </c:pt>
                <c:pt idx="191">
                  <c:v>12294</c:v>
                </c:pt>
                <c:pt idx="192">
                  <c:v>17025</c:v>
                </c:pt>
                <c:pt idx="193">
                  <c:v>21775</c:v>
                </c:pt>
                <c:pt idx="194">
                  <c:v>11287</c:v>
                </c:pt>
                <c:pt idx="195">
                  <c:v>1998</c:v>
                </c:pt>
                <c:pt idx="196">
                  <c:v>6675</c:v>
                </c:pt>
                <c:pt idx="197">
                  <c:v>33100</c:v>
                </c:pt>
                <c:pt idx="198">
                  <c:v>30136</c:v>
                </c:pt>
                <c:pt idx="199">
                  <c:v>122505</c:v>
                </c:pt>
                <c:pt idx="200">
                  <c:v>8290</c:v>
                </c:pt>
                <c:pt idx="201">
                  <c:v>18887</c:v>
                </c:pt>
                <c:pt idx="202">
                  <c:v>40487</c:v>
                </c:pt>
                <c:pt idx="203">
                  <c:v>322750</c:v>
                </c:pt>
                <c:pt idx="204">
                  <c:v>1392121</c:v>
                </c:pt>
                <c:pt idx="205">
                  <c:v>21308</c:v>
                </c:pt>
                <c:pt idx="206">
                  <c:v>7709</c:v>
                </c:pt>
                <c:pt idx="207">
                  <c:v>41040</c:v>
                </c:pt>
                <c:pt idx="208">
                  <c:v>5307</c:v>
                </c:pt>
                <c:pt idx="209">
                  <c:v>6482</c:v>
                </c:pt>
                <c:pt idx="210">
                  <c:v>9588</c:v>
                </c:pt>
                <c:pt idx="211">
                  <c:v>15272</c:v>
                </c:pt>
                <c:pt idx="212">
                  <c:v>234259</c:v>
                </c:pt>
                <c:pt idx="213">
                  <c:v>11858</c:v>
                </c:pt>
                <c:pt idx="214">
                  <c:v>6295</c:v>
                </c:pt>
                <c:pt idx="215">
                  <c:v>9517</c:v>
                </c:pt>
                <c:pt idx="216">
                  <c:v>35472</c:v>
                </c:pt>
                <c:pt idx="217">
                  <c:v>7841</c:v>
                </c:pt>
                <c:pt idx="218">
                  <c:v>12518</c:v>
                </c:pt>
                <c:pt idx="219">
                  <c:v>60600</c:v>
                </c:pt>
                <c:pt idx="220">
                  <c:v>79479</c:v>
                </c:pt>
                <c:pt idx="221">
                  <c:v>8304</c:v>
                </c:pt>
                <c:pt idx="222">
                  <c:v>8194</c:v>
                </c:pt>
                <c:pt idx="223">
                  <c:v>30614</c:v>
                </c:pt>
                <c:pt idx="224">
                  <c:v>9583</c:v>
                </c:pt>
                <c:pt idx="225">
                  <c:v>24749</c:v>
                </c:pt>
                <c:pt idx="226">
                  <c:v>30989</c:v>
                </c:pt>
                <c:pt idx="227">
                  <c:v>11362</c:v>
                </c:pt>
                <c:pt idx="228">
                  <c:v>26788</c:v>
                </c:pt>
                <c:pt idx="229">
                  <c:v>35591</c:v>
                </c:pt>
                <c:pt idx="230">
                  <c:v>256223</c:v>
                </c:pt>
                <c:pt idx="231">
                  <c:v>4879</c:v>
                </c:pt>
                <c:pt idx="232">
                  <c:v>3886</c:v>
                </c:pt>
                <c:pt idx="233">
                  <c:v>4019</c:v>
                </c:pt>
                <c:pt idx="234">
                  <c:v>15069</c:v>
                </c:pt>
                <c:pt idx="235">
                  <c:v>37964</c:v>
                </c:pt>
                <c:pt idx="236">
                  <c:v>7687</c:v>
                </c:pt>
                <c:pt idx="237">
                  <c:v>5476</c:v>
                </c:pt>
                <c:pt idx="238">
                  <c:v>4199</c:v>
                </c:pt>
                <c:pt idx="239">
                  <c:v>16604</c:v>
                </c:pt>
                <c:pt idx="240">
                  <c:v>24614</c:v>
                </c:pt>
                <c:pt idx="241">
                  <c:v>8325</c:v>
                </c:pt>
                <c:pt idx="242">
                  <c:v>8048</c:v>
                </c:pt>
                <c:pt idx="243">
                  <c:v>17480</c:v>
                </c:pt>
                <c:pt idx="244">
                  <c:v>15297</c:v>
                </c:pt>
                <c:pt idx="245">
                  <c:v>3887</c:v>
                </c:pt>
                <c:pt idx="246">
                  <c:v>103102</c:v>
                </c:pt>
                <c:pt idx="247">
                  <c:v>3330</c:v>
                </c:pt>
                <c:pt idx="248">
                  <c:v>177662</c:v>
                </c:pt>
                <c:pt idx="249">
                  <c:v>165526</c:v>
                </c:pt>
                <c:pt idx="250">
                  <c:v>94804</c:v>
                </c:pt>
                <c:pt idx="251">
                  <c:v>240961</c:v>
                </c:pt>
                <c:pt idx="252">
                  <c:v>75234</c:v>
                </c:pt>
                <c:pt idx="253">
                  <c:v>4268</c:v>
                </c:pt>
                <c:pt idx="254">
                  <c:v>15173</c:v>
                </c:pt>
                <c:pt idx="255">
                  <c:v>4951</c:v>
                </c:pt>
                <c:pt idx="256">
                  <c:v>14147</c:v>
                </c:pt>
                <c:pt idx="257">
                  <c:v>375011</c:v>
                </c:pt>
                <c:pt idx="258">
                  <c:v>50642</c:v>
                </c:pt>
                <c:pt idx="259">
                  <c:v>17598</c:v>
                </c:pt>
                <c:pt idx="260">
                  <c:v>122581</c:v>
                </c:pt>
                <c:pt idx="261">
                  <c:v>20921</c:v>
                </c:pt>
                <c:pt idx="262">
                  <c:v>27382</c:v>
                </c:pt>
                <c:pt idx="263">
                  <c:v>18387</c:v>
                </c:pt>
                <c:pt idx="264">
                  <c:v>6543</c:v>
                </c:pt>
                <c:pt idx="265">
                  <c:v>7852</c:v>
                </c:pt>
                <c:pt idx="266">
                  <c:v>175568</c:v>
                </c:pt>
                <c:pt idx="267">
                  <c:v>62813</c:v>
                </c:pt>
                <c:pt idx="268">
                  <c:v>42045</c:v>
                </c:pt>
                <c:pt idx="269">
                  <c:v>43331</c:v>
                </c:pt>
                <c:pt idx="270">
                  <c:v>6946</c:v>
                </c:pt>
                <c:pt idx="271">
                  <c:v>77652</c:v>
                </c:pt>
                <c:pt idx="272">
                  <c:v>235416</c:v>
                </c:pt>
                <c:pt idx="273">
                  <c:v>7196</c:v>
                </c:pt>
                <c:pt idx="274">
                  <c:v>17889</c:v>
                </c:pt>
                <c:pt idx="275">
                  <c:v>58722</c:v>
                </c:pt>
                <c:pt idx="276">
                  <c:v>49201</c:v>
                </c:pt>
                <c:pt idx="277">
                  <c:v>6717</c:v>
                </c:pt>
                <c:pt idx="278">
                  <c:v>126356</c:v>
                </c:pt>
                <c:pt idx="279">
                  <c:v>44970</c:v>
                </c:pt>
                <c:pt idx="280">
                  <c:v>30617</c:v>
                </c:pt>
                <c:pt idx="281">
                  <c:v>151881</c:v>
                </c:pt>
                <c:pt idx="282">
                  <c:v>3151</c:v>
                </c:pt>
                <c:pt idx="283">
                  <c:v>13338</c:v>
                </c:pt>
                <c:pt idx="284">
                  <c:v>37366</c:v>
                </c:pt>
                <c:pt idx="285">
                  <c:v>4551</c:v>
                </c:pt>
                <c:pt idx="286">
                  <c:v>3418</c:v>
                </c:pt>
                <c:pt idx="287">
                  <c:v>423006</c:v>
                </c:pt>
                <c:pt idx="288">
                  <c:v>20831</c:v>
                </c:pt>
                <c:pt idx="289">
                  <c:v>31646</c:v>
                </c:pt>
                <c:pt idx="290">
                  <c:v>18718</c:v>
                </c:pt>
                <c:pt idx="291">
                  <c:v>4800</c:v>
                </c:pt>
                <c:pt idx="292">
                  <c:v>4889</c:v>
                </c:pt>
                <c:pt idx="293">
                  <c:v>28785</c:v>
                </c:pt>
                <c:pt idx="294">
                  <c:v>7311</c:v>
                </c:pt>
                <c:pt idx="295">
                  <c:v>12285</c:v>
                </c:pt>
                <c:pt idx="296">
                  <c:v>104346</c:v>
                </c:pt>
                <c:pt idx="297">
                  <c:v>68990</c:v>
                </c:pt>
                <c:pt idx="298">
                  <c:v>308482</c:v>
                </c:pt>
                <c:pt idx="299">
                  <c:v>8092</c:v>
                </c:pt>
                <c:pt idx="300">
                  <c:v>78503</c:v>
                </c:pt>
                <c:pt idx="301">
                  <c:v>89125</c:v>
                </c:pt>
                <c:pt idx="302">
                  <c:v>2300</c:v>
                </c:pt>
                <c:pt idx="303">
                  <c:v>49993</c:v>
                </c:pt>
                <c:pt idx="304">
                  <c:v>2403</c:v>
                </c:pt>
                <c:pt idx="305">
                  <c:v>21886</c:v>
                </c:pt>
                <c:pt idx="306">
                  <c:v>5855</c:v>
                </c:pt>
                <c:pt idx="307">
                  <c:v>4596</c:v>
                </c:pt>
                <c:pt idx="308">
                  <c:v>2636</c:v>
                </c:pt>
                <c:pt idx="309">
                  <c:v>15292</c:v>
                </c:pt>
                <c:pt idx="310">
                  <c:v>17214</c:v>
                </c:pt>
                <c:pt idx="311">
                  <c:v>8147</c:v>
                </c:pt>
                <c:pt idx="312">
                  <c:v>3692</c:v>
                </c:pt>
                <c:pt idx="313">
                  <c:v>3102</c:v>
                </c:pt>
                <c:pt idx="314">
                  <c:v>47441</c:v>
                </c:pt>
                <c:pt idx="315">
                  <c:v>101937</c:v>
                </c:pt>
                <c:pt idx="316">
                  <c:v>9910</c:v>
                </c:pt>
                <c:pt idx="317">
                  <c:v>5948</c:v>
                </c:pt>
                <c:pt idx="318">
                  <c:v>14036</c:v>
                </c:pt>
                <c:pt idx="319">
                  <c:v>3064</c:v>
                </c:pt>
                <c:pt idx="320">
                  <c:v>2106</c:v>
                </c:pt>
                <c:pt idx="321">
                  <c:v>4091</c:v>
                </c:pt>
                <c:pt idx="322">
                  <c:v>26628</c:v>
                </c:pt>
                <c:pt idx="323">
                  <c:v>240590</c:v>
                </c:pt>
                <c:pt idx="324">
                  <c:v>83626</c:v>
                </c:pt>
                <c:pt idx="325">
                  <c:v>477552</c:v>
                </c:pt>
                <c:pt idx="326">
                  <c:v>5565</c:v>
                </c:pt>
                <c:pt idx="327">
                  <c:v>3824</c:v>
                </c:pt>
                <c:pt idx="328">
                  <c:v>1905</c:v>
                </c:pt>
                <c:pt idx="329">
                  <c:v>22355</c:v>
                </c:pt>
                <c:pt idx="330">
                  <c:v>12966</c:v>
                </c:pt>
                <c:pt idx="331">
                  <c:v>3106</c:v>
                </c:pt>
                <c:pt idx="332">
                  <c:v>19643</c:v>
                </c:pt>
                <c:pt idx="333">
                  <c:v>29706</c:v>
                </c:pt>
                <c:pt idx="334">
                  <c:v>18338</c:v>
                </c:pt>
                <c:pt idx="335">
                  <c:v>60303</c:v>
                </c:pt>
                <c:pt idx="336">
                  <c:v>4919</c:v>
                </c:pt>
                <c:pt idx="337">
                  <c:v>68980</c:v>
                </c:pt>
                <c:pt idx="338">
                  <c:v>153033</c:v>
                </c:pt>
                <c:pt idx="339">
                  <c:v>93650</c:v>
                </c:pt>
                <c:pt idx="340">
                  <c:v>450785</c:v>
                </c:pt>
                <c:pt idx="341">
                  <c:v>3508</c:v>
                </c:pt>
                <c:pt idx="342">
                  <c:v>57648</c:v>
                </c:pt>
                <c:pt idx="343">
                  <c:v>8111</c:v>
                </c:pt>
                <c:pt idx="344">
                  <c:v>50772</c:v>
                </c:pt>
                <c:pt idx="345">
                  <c:v>25373</c:v>
                </c:pt>
                <c:pt idx="346">
                  <c:v>18968</c:v>
                </c:pt>
                <c:pt idx="347">
                  <c:v>4166</c:v>
                </c:pt>
                <c:pt idx="348">
                  <c:v>60754</c:v>
                </c:pt>
                <c:pt idx="349">
                  <c:v>4696</c:v>
                </c:pt>
                <c:pt idx="350">
                  <c:v>2267</c:v>
                </c:pt>
                <c:pt idx="351">
                  <c:v>33288</c:v>
                </c:pt>
                <c:pt idx="352">
                  <c:v>13781</c:v>
                </c:pt>
                <c:pt idx="353">
                  <c:v>4795</c:v>
                </c:pt>
                <c:pt idx="354">
                  <c:v>4506</c:v>
                </c:pt>
                <c:pt idx="355">
                  <c:v>3179</c:v>
                </c:pt>
                <c:pt idx="356">
                  <c:v>4904</c:v>
                </c:pt>
                <c:pt idx="357">
                  <c:v>6642</c:v>
                </c:pt>
                <c:pt idx="358">
                  <c:v>18698</c:v>
                </c:pt>
                <c:pt idx="359">
                  <c:v>8923</c:v>
                </c:pt>
                <c:pt idx="360">
                  <c:v>11527</c:v>
                </c:pt>
                <c:pt idx="361">
                  <c:v>5298</c:v>
                </c:pt>
                <c:pt idx="362">
                  <c:v>7068</c:v>
                </c:pt>
                <c:pt idx="363">
                  <c:v>9860</c:v>
                </c:pt>
                <c:pt idx="364">
                  <c:v>1852</c:v>
                </c:pt>
                <c:pt idx="365">
                  <c:v>1278</c:v>
                </c:pt>
                <c:pt idx="366">
                  <c:v>11355</c:v>
                </c:pt>
                <c:pt idx="367">
                  <c:v>21689</c:v>
                </c:pt>
                <c:pt idx="368">
                  <c:v>2325</c:v>
                </c:pt>
                <c:pt idx="369">
                  <c:v>4053</c:v>
                </c:pt>
                <c:pt idx="370">
                  <c:v>4160</c:v>
                </c:pt>
                <c:pt idx="371">
                  <c:v>60956</c:v>
                </c:pt>
                <c:pt idx="372">
                  <c:v>5945</c:v>
                </c:pt>
                <c:pt idx="373">
                  <c:v>41414</c:v>
                </c:pt>
                <c:pt idx="374">
                  <c:v>7478</c:v>
                </c:pt>
                <c:pt idx="375">
                  <c:v>4291</c:v>
                </c:pt>
                <c:pt idx="376">
                  <c:v>55130</c:v>
                </c:pt>
                <c:pt idx="377">
                  <c:v>4422</c:v>
                </c:pt>
                <c:pt idx="378">
                  <c:v>6542</c:v>
                </c:pt>
                <c:pt idx="379">
                  <c:v>7194</c:v>
                </c:pt>
                <c:pt idx="380">
                  <c:v>44360</c:v>
                </c:pt>
                <c:pt idx="381">
                  <c:v>699944</c:v>
                </c:pt>
                <c:pt idx="382">
                  <c:v>2603</c:v>
                </c:pt>
                <c:pt idx="383">
                  <c:v>33000</c:v>
                </c:pt>
                <c:pt idx="384">
                  <c:v>114352</c:v>
                </c:pt>
                <c:pt idx="385">
                  <c:v>8620</c:v>
                </c:pt>
                <c:pt idx="386">
                  <c:v>10539</c:v>
                </c:pt>
                <c:pt idx="387">
                  <c:v>14263</c:v>
                </c:pt>
                <c:pt idx="388">
                  <c:v>13123</c:v>
                </c:pt>
                <c:pt idx="389">
                  <c:v>13486</c:v>
                </c:pt>
                <c:pt idx="390">
                  <c:v>9227</c:v>
                </c:pt>
                <c:pt idx="391">
                  <c:v>22272</c:v>
                </c:pt>
                <c:pt idx="392">
                  <c:v>15862</c:v>
                </c:pt>
                <c:pt idx="393">
                  <c:v>45945</c:v>
                </c:pt>
                <c:pt idx="394">
                  <c:v>18263</c:v>
                </c:pt>
                <c:pt idx="395">
                  <c:v>20395</c:v>
                </c:pt>
                <c:pt idx="396">
                  <c:v>4095</c:v>
                </c:pt>
                <c:pt idx="397">
                  <c:v>10949</c:v>
                </c:pt>
                <c:pt idx="398">
                  <c:v>6496</c:v>
                </c:pt>
                <c:pt idx="399">
                  <c:v>6508</c:v>
                </c:pt>
                <c:pt idx="400">
                  <c:v>19723</c:v>
                </c:pt>
                <c:pt idx="401">
                  <c:v>2169</c:v>
                </c:pt>
                <c:pt idx="402">
                  <c:v>14807</c:v>
                </c:pt>
                <c:pt idx="403">
                  <c:v>7454</c:v>
                </c:pt>
                <c:pt idx="404">
                  <c:v>1834</c:v>
                </c:pt>
                <c:pt idx="405">
                  <c:v>8959</c:v>
                </c:pt>
                <c:pt idx="406">
                  <c:v>112003</c:v>
                </c:pt>
                <c:pt idx="407">
                  <c:v>47111</c:v>
                </c:pt>
                <c:pt idx="408">
                  <c:v>6110</c:v>
                </c:pt>
                <c:pt idx="409">
                  <c:v>2481</c:v>
                </c:pt>
                <c:pt idx="410">
                  <c:v>16811</c:v>
                </c:pt>
                <c:pt idx="411">
                  <c:v>48463</c:v>
                </c:pt>
                <c:pt idx="412">
                  <c:v>3101</c:v>
                </c:pt>
                <c:pt idx="413">
                  <c:v>11421</c:v>
                </c:pt>
                <c:pt idx="414">
                  <c:v>63757</c:v>
                </c:pt>
                <c:pt idx="415">
                  <c:v>25677</c:v>
                </c:pt>
                <c:pt idx="416">
                  <c:v>8773</c:v>
                </c:pt>
                <c:pt idx="417">
                  <c:v>69001</c:v>
                </c:pt>
                <c:pt idx="418">
                  <c:v>6038</c:v>
                </c:pt>
                <c:pt idx="419">
                  <c:v>55542</c:v>
                </c:pt>
                <c:pt idx="420">
                  <c:v>29402</c:v>
                </c:pt>
                <c:pt idx="421">
                  <c:v>170132</c:v>
                </c:pt>
                <c:pt idx="422">
                  <c:v>17216</c:v>
                </c:pt>
                <c:pt idx="423">
                  <c:v>15388</c:v>
                </c:pt>
                <c:pt idx="424">
                  <c:v>3699</c:v>
                </c:pt>
                <c:pt idx="425">
                  <c:v>13575</c:v>
                </c:pt>
                <c:pt idx="426">
                  <c:v>27462</c:v>
                </c:pt>
                <c:pt idx="427">
                  <c:v>407252</c:v>
                </c:pt>
                <c:pt idx="428">
                  <c:v>29869</c:v>
                </c:pt>
                <c:pt idx="429">
                  <c:v>25719</c:v>
                </c:pt>
                <c:pt idx="430">
                  <c:v>11471</c:v>
                </c:pt>
                <c:pt idx="431">
                  <c:v>19178</c:v>
                </c:pt>
                <c:pt idx="432">
                  <c:v>27754</c:v>
                </c:pt>
                <c:pt idx="433">
                  <c:v>76877</c:v>
                </c:pt>
                <c:pt idx="434">
                  <c:v>13765</c:v>
                </c:pt>
                <c:pt idx="435">
                  <c:v>40080</c:v>
                </c:pt>
                <c:pt idx="436">
                  <c:v>5304</c:v>
                </c:pt>
                <c:pt idx="437">
                  <c:v>3578</c:v>
                </c:pt>
                <c:pt idx="438">
                  <c:v>6113</c:v>
                </c:pt>
                <c:pt idx="439">
                  <c:v>22172</c:v>
                </c:pt>
                <c:pt idx="440">
                  <c:v>3400</c:v>
                </c:pt>
                <c:pt idx="441">
                  <c:v>50852</c:v>
                </c:pt>
                <c:pt idx="442">
                  <c:v>4674</c:v>
                </c:pt>
                <c:pt idx="443">
                  <c:v>2577</c:v>
                </c:pt>
                <c:pt idx="444">
                  <c:v>4152</c:v>
                </c:pt>
                <c:pt idx="445">
                  <c:v>10067</c:v>
                </c:pt>
                <c:pt idx="446">
                  <c:v>53402</c:v>
                </c:pt>
                <c:pt idx="447">
                  <c:v>56504</c:v>
                </c:pt>
                <c:pt idx="448">
                  <c:v>25130</c:v>
                </c:pt>
                <c:pt idx="449">
                  <c:v>17516</c:v>
                </c:pt>
                <c:pt idx="450">
                  <c:v>118349</c:v>
                </c:pt>
                <c:pt idx="451">
                  <c:v>4212</c:v>
                </c:pt>
                <c:pt idx="452">
                  <c:v>21873</c:v>
                </c:pt>
                <c:pt idx="453">
                  <c:v>330845</c:v>
                </c:pt>
                <c:pt idx="454">
                  <c:v>5317</c:v>
                </c:pt>
                <c:pt idx="455">
                  <c:v>4080</c:v>
                </c:pt>
                <c:pt idx="456">
                  <c:v>13023</c:v>
                </c:pt>
                <c:pt idx="457">
                  <c:v>44389</c:v>
                </c:pt>
                <c:pt idx="458">
                  <c:v>230371</c:v>
                </c:pt>
                <c:pt idx="459">
                  <c:v>39583</c:v>
                </c:pt>
                <c:pt idx="460">
                  <c:v>40828</c:v>
                </c:pt>
                <c:pt idx="461">
                  <c:v>3854</c:v>
                </c:pt>
                <c:pt idx="462">
                  <c:v>14210</c:v>
                </c:pt>
                <c:pt idx="463">
                  <c:v>3460</c:v>
                </c:pt>
                <c:pt idx="464">
                  <c:v>13606</c:v>
                </c:pt>
                <c:pt idx="465">
                  <c:v>6688</c:v>
                </c:pt>
                <c:pt idx="466">
                  <c:v>9101</c:v>
                </c:pt>
                <c:pt idx="467">
                  <c:v>29726</c:v>
                </c:pt>
                <c:pt idx="468">
                  <c:v>3839</c:v>
                </c:pt>
                <c:pt idx="469">
                  <c:v>20394</c:v>
                </c:pt>
                <c:pt idx="470">
                  <c:v>9837</c:v>
                </c:pt>
                <c:pt idx="471">
                  <c:v>56393</c:v>
                </c:pt>
                <c:pt idx="472">
                  <c:v>7679</c:v>
                </c:pt>
                <c:pt idx="473">
                  <c:v>3330</c:v>
                </c:pt>
                <c:pt idx="474">
                  <c:v>13299</c:v>
                </c:pt>
                <c:pt idx="475">
                  <c:v>16211</c:v>
                </c:pt>
                <c:pt idx="476">
                  <c:v>4752</c:v>
                </c:pt>
                <c:pt idx="477">
                  <c:v>7679</c:v>
                </c:pt>
                <c:pt idx="478">
                  <c:v>124159</c:v>
                </c:pt>
                <c:pt idx="479">
                  <c:v>711825</c:v>
                </c:pt>
                <c:pt idx="480">
                  <c:v>4539</c:v>
                </c:pt>
                <c:pt idx="481">
                  <c:v>2224</c:v>
                </c:pt>
                <c:pt idx="482">
                  <c:v>3640</c:v>
                </c:pt>
                <c:pt idx="483">
                  <c:v>10812</c:v>
                </c:pt>
                <c:pt idx="484">
                  <c:v>9961</c:v>
                </c:pt>
                <c:pt idx="485">
                  <c:v>208008</c:v>
                </c:pt>
                <c:pt idx="486">
                  <c:v>51436</c:v>
                </c:pt>
                <c:pt idx="487">
                  <c:v>35738</c:v>
                </c:pt>
                <c:pt idx="488">
                  <c:v>12689</c:v>
                </c:pt>
                <c:pt idx="489">
                  <c:v>5443</c:v>
                </c:pt>
                <c:pt idx="490">
                  <c:v>16281</c:v>
                </c:pt>
                <c:pt idx="491">
                  <c:v>10801</c:v>
                </c:pt>
                <c:pt idx="492">
                  <c:v>3170</c:v>
                </c:pt>
                <c:pt idx="493">
                  <c:v>3162</c:v>
                </c:pt>
                <c:pt idx="494">
                  <c:v>5614</c:v>
                </c:pt>
                <c:pt idx="495">
                  <c:v>2430</c:v>
                </c:pt>
                <c:pt idx="496">
                  <c:v>6407</c:v>
                </c:pt>
                <c:pt idx="497">
                  <c:v>11998</c:v>
                </c:pt>
                <c:pt idx="498">
                  <c:v>17252</c:v>
                </c:pt>
                <c:pt idx="499">
                  <c:v>5337</c:v>
                </c:pt>
                <c:pt idx="500">
                  <c:v>8393</c:v>
                </c:pt>
                <c:pt idx="501">
                  <c:v>119736</c:v>
                </c:pt>
                <c:pt idx="502">
                  <c:v>9364</c:v>
                </c:pt>
                <c:pt idx="503">
                  <c:v>45860</c:v>
                </c:pt>
                <c:pt idx="504">
                  <c:v>4354</c:v>
                </c:pt>
                <c:pt idx="505">
                  <c:v>15561</c:v>
                </c:pt>
                <c:pt idx="506">
                  <c:v>6022</c:v>
                </c:pt>
                <c:pt idx="507">
                  <c:v>14857</c:v>
                </c:pt>
                <c:pt idx="508">
                  <c:v>194390</c:v>
                </c:pt>
                <c:pt idx="509">
                  <c:v>2113</c:v>
                </c:pt>
                <c:pt idx="510">
                  <c:v>4544</c:v>
                </c:pt>
                <c:pt idx="511">
                  <c:v>2153</c:v>
                </c:pt>
                <c:pt idx="512">
                  <c:v>34737</c:v>
                </c:pt>
                <c:pt idx="513">
                  <c:v>47943</c:v>
                </c:pt>
                <c:pt idx="514">
                  <c:v>5588</c:v>
                </c:pt>
                <c:pt idx="515">
                  <c:v>32563</c:v>
                </c:pt>
                <c:pt idx="516">
                  <c:v>27381</c:v>
                </c:pt>
                <c:pt idx="517">
                  <c:v>57966</c:v>
                </c:pt>
                <c:pt idx="518">
                  <c:v>8854</c:v>
                </c:pt>
                <c:pt idx="519">
                  <c:v>6236</c:v>
                </c:pt>
                <c:pt idx="520">
                  <c:v>2943</c:v>
                </c:pt>
                <c:pt idx="521">
                  <c:v>2487</c:v>
                </c:pt>
                <c:pt idx="522">
                  <c:v>27600</c:v>
                </c:pt>
                <c:pt idx="523">
                  <c:v>26753</c:v>
                </c:pt>
                <c:pt idx="524">
                  <c:v>1552</c:v>
                </c:pt>
                <c:pt idx="525">
                  <c:v>1467</c:v>
                </c:pt>
                <c:pt idx="526">
                  <c:v>142301</c:v>
                </c:pt>
                <c:pt idx="527">
                  <c:v>20866</c:v>
                </c:pt>
                <c:pt idx="528">
                  <c:v>721368</c:v>
                </c:pt>
                <c:pt idx="529">
                  <c:v>6977</c:v>
                </c:pt>
                <c:pt idx="530">
                  <c:v>23529</c:v>
                </c:pt>
                <c:pt idx="531">
                  <c:v>8481</c:v>
                </c:pt>
                <c:pt idx="532">
                  <c:v>5940</c:v>
                </c:pt>
                <c:pt idx="533">
                  <c:v>6827</c:v>
                </c:pt>
                <c:pt idx="534">
                  <c:v>3135</c:v>
                </c:pt>
                <c:pt idx="535">
                  <c:v>433656</c:v>
                </c:pt>
                <c:pt idx="536">
                  <c:v>4817</c:v>
                </c:pt>
                <c:pt idx="537">
                  <c:v>10390</c:v>
                </c:pt>
                <c:pt idx="538">
                  <c:v>3630</c:v>
                </c:pt>
                <c:pt idx="539">
                  <c:v>3554</c:v>
                </c:pt>
                <c:pt idx="540">
                  <c:v>14981</c:v>
                </c:pt>
                <c:pt idx="541">
                  <c:v>29452</c:v>
                </c:pt>
                <c:pt idx="542">
                  <c:v>45644</c:v>
                </c:pt>
                <c:pt idx="543">
                  <c:v>127142</c:v>
                </c:pt>
                <c:pt idx="544">
                  <c:v>12780</c:v>
                </c:pt>
                <c:pt idx="545">
                  <c:v>17661</c:v>
                </c:pt>
                <c:pt idx="546">
                  <c:v>6339</c:v>
                </c:pt>
                <c:pt idx="547">
                  <c:v>41352</c:v>
                </c:pt>
                <c:pt idx="548">
                  <c:v>687357</c:v>
                </c:pt>
                <c:pt idx="549">
                  <c:v>7728</c:v>
                </c:pt>
                <c:pt idx="550">
                  <c:v>286211</c:v>
                </c:pt>
                <c:pt idx="551">
                  <c:v>300559</c:v>
                </c:pt>
                <c:pt idx="552">
                  <c:v>4014</c:v>
                </c:pt>
                <c:pt idx="553">
                  <c:v>10893</c:v>
                </c:pt>
                <c:pt idx="554">
                  <c:v>844483</c:v>
                </c:pt>
                <c:pt idx="555">
                  <c:v>161957</c:v>
                </c:pt>
                <c:pt idx="556">
                  <c:v>254484</c:v>
                </c:pt>
                <c:pt idx="557">
                  <c:v>2817</c:v>
                </c:pt>
                <c:pt idx="558">
                  <c:v>52319</c:v>
                </c:pt>
                <c:pt idx="559">
                  <c:v>8960</c:v>
                </c:pt>
                <c:pt idx="560">
                  <c:v>4144</c:v>
                </c:pt>
                <c:pt idx="561">
                  <c:v>55124</c:v>
                </c:pt>
                <c:pt idx="562">
                  <c:v>464983</c:v>
                </c:pt>
                <c:pt idx="563">
                  <c:v>729737</c:v>
                </c:pt>
                <c:pt idx="564">
                  <c:v>91771</c:v>
                </c:pt>
                <c:pt idx="565">
                  <c:v>2561</c:v>
                </c:pt>
                <c:pt idx="566">
                  <c:v>1932</c:v>
                </c:pt>
                <c:pt idx="567">
                  <c:v>2100</c:v>
                </c:pt>
                <c:pt idx="568">
                  <c:v>15978</c:v>
                </c:pt>
                <c:pt idx="569">
                  <c:v>10690</c:v>
                </c:pt>
                <c:pt idx="570">
                  <c:v>41123</c:v>
                </c:pt>
                <c:pt idx="571">
                  <c:v>33002</c:v>
                </c:pt>
                <c:pt idx="572">
                  <c:v>12325232</c:v>
                </c:pt>
                <c:pt idx="573">
                  <c:v>35980</c:v>
                </c:pt>
                <c:pt idx="574">
                  <c:v>7696</c:v>
                </c:pt>
                <c:pt idx="575">
                  <c:v>92060</c:v>
                </c:pt>
                <c:pt idx="576">
                  <c:v>90328</c:v>
                </c:pt>
                <c:pt idx="577">
                  <c:v>12159</c:v>
                </c:pt>
                <c:pt idx="578">
                  <c:v>15385</c:v>
                </c:pt>
                <c:pt idx="579">
                  <c:v>368355</c:v>
                </c:pt>
                <c:pt idx="580">
                  <c:v>12485</c:v>
                </c:pt>
                <c:pt idx="581">
                  <c:v>16644</c:v>
                </c:pt>
                <c:pt idx="582">
                  <c:v>293652</c:v>
                </c:pt>
                <c:pt idx="583">
                  <c:v>6329</c:v>
                </c:pt>
                <c:pt idx="584">
                  <c:v>14141</c:v>
                </c:pt>
                <c:pt idx="585">
                  <c:v>6320</c:v>
                </c:pt>
                <c:pt idx="586">
                  <c:v>5564</c:v>
                </c:pt>
                <c:pt idx="587">
                  <c:v>23232</c:v>
                </c:pt>
                <c:pt idx="588">
                  <c:v>26101</c:v>
                </c:pt>
                <c:pt idx="589">
                  <c:v>12950</c:v>
                </c:pt>
                <c:pt idx="590">
                  <c:v>7766</c:v>
                </c:pt>
                <c:pt idx="591">
                  <c:v>2813</c:v>
                </c:pt>
                <c:pt idx="592">
                  <c:v>57364</c:v>
                </c:pt>
                <c:pt idx="593">
                  <c:v>23256</c:v>
                </c:pt>
                <c:pt idx="594">
                  <c:v>5911</c:v>
                </c:pt>
                <c:pt idx="595">
                  <c:v>7540</c:v>
                </c:pt>
                <c:pt idx="596">
                  <c:v>15183</c:v>
                </c:pt>
                <c:pt idx="597">
                  <c:v>122967</c:v>
                </c:pt>
                <c:pt idx="598">
                  <c:v>317915</c:v>
                </c:pt>
                <c:pt idx="599">
                  <c:v>4491</c:v>
                </c:pt>
                <c:pt idx="600">
                  <c:v>23273</c:v>
                </c:pt>
                <c:pt idx="601">
                  <c:v>9437</c:v>
                </c:pt>
                <c:pt idx="602">
                  <c:v>42517</c:v>
                </c:pt>
                <c:pt idx="603">
                  <c:v>2652</c:v>
                </c:pt>
                <c:pt idx="604">
                  <c:v>2422</c:v>
                </c:pt>
                <c:pt idx="605">
                  <c:v>10056</c:v>
                </c:pt>
                <c:pt idx="606">
                  <c:v>1738</c:v>
                </c:pt>
                <c:pt idx="607">
                  <c:v>47714</c:v>
                </c:pt>
                <c:pt idx="608">
                  <c:v>5832</c:v>
                </c:pt>
                <c:pt idx="609">
                  <c:v>6977</c:v>
                </c:pt>
                <c:pt idx="610">
                  <c:v>15583</c:v>
                </c:pt>
                <c:pt idx="611">
                  <c:v>65570</c:v>
                </c:pt>
                <c:pt idx="612">
                  <c:v>2020</c:v>
                </c:pt>
                <c:pt idx="613">
                  <c:v>1696</c:v>
                </c:pt>
                <c:pt idx="614">
                  <c:v>6400</c:v>
                </c:pt>
                <c:pt idx="615">
                  <c:v>91824</c:v>
                </c:pt>
                <c:pt idx="616">
                  <c:v>4804</c:v>
                </c:pt>
                <c:pt idx="617">
                  <c:v>10151</c:v>
                </c:pt>
                <c:pt idx="618">
                  <c:v>1865</c:v>
                </c:pt>
                <c:pt idx="619">
                  <c:v>1153</c:v>
                </c:pt>
                <c:pt idx="620">
                  <c:v>13888</c:v>
                </c:pt>
                <c:pt idx="621">
                  <c:v>9120</c:v>
                </c:pt>
                <c:pt idx="622">
                  <c:v>13532</c:v>
                </c:pt>
                <c:pt idx="623">
                  <c:v>131210</c:v>
                </c:pt>
                <c:pt idx="624">
                  <c:v>26822</c:v>
                </c:pt>
                <c:pt idx="625">
                  <c:v>10692</c:v>
                </c:pt>
                <c:pt idx="626">
                  <c:v>53468</c:v>
                </c:pt>
                <c:pt idx="627">
                  <c:v>43110</c:v>
                </c:pt>
                <c:pt idx="628">
                  <c:v>10823</c:v>
                </c:pt>
                <c:pt idx="629">
                  <c:v>80111</c:v>
                </c:pt>
                <c:pt idx="630">
                  <c:v>19017</c:v>
                </c:pt>
                <c:pt idx="631">
                  <c:v>8989</c:v>
                </c:pt>
                <c:pt idx="632">
                  <c:v>1846</c:v>
                </c:pt>
                <c:pt idx="633">
                  <c:v>123599</c:v>
                </c:pt>
                <c:pt idx="634">
                  <c:v>95338</c:v>
                </c:pt>
                <c:pt idx="635">
                  <c:v>123071</c:v>
                </c:pt>
                <c:pt idx="636">
                  <c:v>2752</c:v>
                </c:pt>
                <c:pt idx="637">
                  <c:v>8221</c:v>
                </c:pt>
                <c:pt idx="638">
                  <c:v>18808</c:v>
                </c:pt>
                <c:pt idx="639">
                  <c:v>6109</c:v>
                </c:pt>
                <c:pt idx="640">
                  <c:v>3521</c:v>
                </c:pt>
                <c:pt idx="641">
                  <c:v>3647</c:v>
                </c:pt>
                <c:pt idx="642">
                  <c:v>24998</c:v>
                </c:pt>
                <c:pt idx="643">
                  <c:v>5274</c:v>
                </c:pt>
                <c:pt idx="644">
                  <c:v>2471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1E9D-49E1-9F9D-CC247BDACFF4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2021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Sheet1!$A$2:$A$646</c:f>
              <c:strCache>
                <c:ptCount val="645"/>
                <c:pt idx="0">
                  <c:v>Adamantina</c:v>
                </c:pt>
                <c:pt idx="1">
                  <c:v>Adolfo</c:v>
                </c:pt>
                <c:pt idx="2">
                  <c:v>Aguaí</c:v>
                </c:pt>
                <c:pt idx="3">
                  <c:v>Agudos</c:v>
                </c:pt>
                <c:pt idx="4">
                  <c:v>Alambari</c:v>
                </c:pt>
                <c:pt idx="5">
                  <c:v>Alfredo Marcondes</c:v>
                </c:pt>
                <c:pt idx="6">
                  <c:v>Altair</c:v>
                </c:pt>
                <c:pt idx="7">
                  <c:v>Altinópolis</c:v>
                </c:pt>
                <c:pt idx="8">
                  <c:v>Alto Alegre</c:v>
                </c:pt>
                <c:pt idx="9">
                  <c:v>Alumínio</c:v>
                </c:pt>
                <c:pt idx="10">
                  <c:v>Alvinlândia</c:v>
                </c:pt>
                <c:pt idx="11">
                  <c:v>Americana</c:v>
                </c:pt>
                <c:pt idx="12">
                  <c:v>Amparo</c:v>
                </c:pt>
                <c:pt idx="13">
                  <c:v>Américo Brasiliense</c:v>
                </c:pt>
                <c:pt idx="14">
                  <c:v>Américo de Campos</c:v>
                </c:pt>
                <c:pt idx="15">
                  <c:v>Analândia</c:v>
                </c:pt>
                <c:pt idx="16">
                  <c:v>Andradina</c:v>
                </c:pt>
                <c:pt idx="17">
                  <c:v>Angatuba</c:v>
                </c:pt>
                <c:pt idx="18">
                  <c:v>Anhembi</c:v>
                </c:pt>
                <c:pt idx="19">
                  <c:v>Anhumas</c:v>
                </c:pt>
                <c:pt idx="20">
                  <c:v>Aparecida</c:v>
                </c:pt>
                <c:pt idx="21">
                  <c:v>Aparecida d'Oeste</c:v>
                </c:pt>
                <c:pt idx="22">
                  <c:v>Apiaí</c:v>
                </c:pt>
                <c:pt idx="23">
                  <c:v>Aramina</c:v>
                </c:pt>
                <c:pt idx="24">
                  <c:v>Arandu</c:v>
                </c:pt>
                <c:pt idx="25">
                  <c:v>Arapeí</c:v>
                </c:pt>
                <c:pt idx="26">
                  <c:v>Araraquara</c:v>
                </c:pt>
                <c:pt idx="27">
                  <c:v>Araras</c:v>
                </c:pt>
                <c:pt idx="28">
                  <c:v>Araçariguama</c:v>
                </c:pt>
                <c:pt idx="29">
                  <c:v>Araçatuba</c:v>
                </c:pt>
                <c:pt idx="30">
                  <c:v>Araçoiaba da Serra</c:v>
                </c:pt>
                <c:pt idx="31">
                  <c:v>Arco-Íris</c:v>
                </c:pt>
                <c:pt idx="32">
                  <c:v>Arealva</c:v>
                </c:pt>
                <c:pt idx="33">
                  <c:v>Areias</c:v>
                </c:pt>
                <c:pt idx="34">
                  <c:v>Areiópolis</c:v>
                </c:pt>
                <c:pt idx="35">
                  <c:v>Ariranha</c:v>
                </c:pt>
                <c:pt idx="36">
                  <c:v>Artur Nogueira</c:v>
                </c:pt>
                <c:pt idx="37">
                  <c:v>Arujá</c:v>
                </c:pt>
                <c:pt idx="38">
                  <c:v>Aspásia</c:v>
                </c:pt>
                <c:pt idx="39">
                  <c:v>Assis</c:v>
                </c:pt>
                <c:pt idx="40">
                  <c:v>Atibaia</c:v>
                </c:pt>
                <c:pt idx="41">
                  <c:v>Auriflama</c:v>
                </c:pt>
                <c:pt idx="42">
                  <c:v>Avanhandava</c:v>
                </c:pt>
                <c:pt idx="43">
                  <c:v>Avaré</c:v>
                </c:pt>
                <c:pt idx="44">
                  <c:v>Avaí</c:v>
                </c:pt>
                <c:pt idx="45">
                  <c:v>Bady Bassitt</c:v>
                </c:pt>
                <c:pt idx="46">
                  <c:v>Balbinos</c:v>
                </c:pt>
                <c:pt idx="47">
                  <c:v>Bananal</c:v>
                </c:pt>
                <c:pt idx="48">
                  <c:v>Barbosa</c:v>
                </c:pt>
                <c:pt idx="49">
                  <c:v>Bariri</c:v>
                </c:pt>
                <c:pt idx="50">
                  <c:v>Barra Bonita</c:v>
                </c:pt>
                <c:pt idx="51">
                  <c:v>Barra do Chapéu</c:v>
                </c:pt>
                <c:pt idx="52">
                  <c:v>Barra do Turvo</c:v>
                </c:pt>
                <c:pt idx="53">
                  <c:v>Barretos</c:v>
                </c:pt>
                <c:pt idx="54">
                  <c:v>Barrinha</c:v>
                </c:pt>
                <c:pt idx="55">
                  <c:v>Barueri</c:v>
                </c:pt>
                <c:pt idx="56">
                  <c:v>Barão de Antonina</c:v>
                </c:pt>
                <c:pt idx="57">
                  <c:v>Bastos</c:v>
                </c:pt>
                <c:pt idx="58">
                  <c:v>Batatais</c:v>
                </c:pt>
                <c:pt idx="59">
                  <c:v>Bauru</c:v>
                </c:pt>
                <c:pt idx="60">
                  <c:v>Bebedouro</c:v>
                </c:pt>
                <c:pt idx="61">
                  <c:v>Bento de Abreu</c:v>
                </c:pt>
                <c:pt idx="62">
                  <c:v>Bernardino de Campos</c:v>
                </c:pt>
                <c:pt idx="63">
                  <c:v>Bertioga</c:v>
                </c:pt>
                <c:pt idx="64">
                  <c:v>Bilac</c:v>
                </c:pt>
                <c:pt idx="65">
                  <c:v>Birigui</c:v>
                </c:pt>
                <c:pt idx="66">
                  <c:v>Biritiba Mirim</c:v>
                </c:pt>
                <c:pt idx="67">
                  <c:v>Boa Esperança do Sul</c:v>
                </c:pt>
                <c:pt idx="68">
                  <c:v>Bocaina</c:v>
                </c:pt>
                <c:pt idx="69">
                  <c:v>Bofete</c:v>
                </c:pt>
                <c:pt idx="70">
                  <c:v>Boituva</c:v>
                </c:pt>
                <c:pt idx="71">
                  <c:v>Bom Jesus dos Perdões</c:v>
                </c:pt>
                <c:pt idx="72">
                  <c:v>Bom Sucesso de Itararé</c:v>
                </c:pt>
                <c:pt idx="73">
                  <c:v>Boracéia</c:v>
                </c:pt>
                <c:pt idx="74">
                  <c:v>Borborema</c:v>
                </c:pt>
                <c:pt idx="75">
                  <c:v>Borebi</c:v>
                </c:pt>
                <c:pt idx="76">
                  <c:v>Borá</c:v>
                </c:pt>
                <c:pt idx="77">
                  <c:v>Botucatu</c:v>
                </c:pt>
                <c:pt idx="78">
                  <c:v>Bragança Paulista</c:v>
                </c:pt>
                <c:pt idx="79">
                  <c:v>Braúna</c:v>
                </c:pt>
                <c:pt idx="80">
                  <c:v>Brejo Alegre</c:v>
                </c:pt>
                <c:pt idx="81">
                  <c:v>Brodowski</c:v>
                </c:pt>
                <c:pt idx="82">
                  <c:v>Brotas</c:v>
                </c:pt>
                <c:pt idx="83">
                  <c:v>Buri</c:v>
                </c:pt>
                <c:pt idx="84">
                  <c:v>Buritama</c:v>
                </c:pt>
                <c:pt idx="85">
                  <c:v>Buritizal</c:v>
                </c:pt>
                <c:pt idx="86">
                  <c:v>Bálsamo</c:v>
                </c:pt>
                <c:pt idx="87">
                  <c:v>Cabreúva</c:v>
                </c:pt>
                <c:pt idx="88">
                  <c:v>Cabrália Paulista</c:v>
                </c:pt>
                <c:pt idx="89">
                  <c:v>Cachoeira Paulista</c:v>
                </c:pt>
                <c:pt idx="90">
                  <c:v>Caconde</c:v>
                </c:pt>
                <c:pt idx="91">
                  <c:v>Cafelândia</c:v>
                </c:pt>
                <c:pt idx="92">
                  <c:v>Caiabu</c:v>
                </c:pt>
                <c:pt idx="93">
                  <c:v>Caieiras</c:v>
                </c:pt>
                <c:pt idx="94">
                  <c:v>Caiuá</c:v>
                </c:pt>
                <c:pt idx="95">
                  <c:v>Cajamar</c:v>
                </c:pt>
                <c:pt idx="96">
                  <c:v>Cajati</c:v>
                </c:pt>
                <c:pt idx="97">
                  <c:v>Cajobi</c:v>
                </c:pt>
                <c:pt idx="98">
                  <c:v>Cajuru</c:v>
                </c:pt>
                <c:pt idx="99">
                  <c:v>Campina do Monte Alegre</c:v>
                </c:pt>
                <c:pt idx="100">
                  <c:v>Campinas</c:v>
                </c:pt>
                <c:pt idx="101">
                  <c:v>Campo Limpo Paulista</c:v>
                </c:pt>
                <c:pt idx="102">
                  <c:v>Campos Novos Paulista</c:v>
                </c:pt>
                <c:pt idx="103">
                  <c:v>Campos do Jordão</c:v>
                </c:pt>
                <c:pt idx="104">
                  <c:v>Cananéia</c:v>
                </c:pt>
                <c:pt idx="105">
                  <c:v>Canas</c:v>
                </c:pt>
                <c:pt idx="106">
                  <c:v>Canitar</c:v>
                </c:pt>
                <c:pt idx="107">
                  <c:v>Capela do Alto</c:v>
                </c:pt>
                <c:pt idx="108">
                  <c:v>Capivari</c:v>
                </c:pt>
                <c:pt idx="109">
                  <c:v>Capão Bonito</c:v>
                </c:pt>
                <c:pt idx="110">
                  <c:v>Caraguatatuba</c:v>
                </c:pt>
                <c:pt idx="111">
                  <c:v>Carapicuíba</c:v>
                </c:pt>
                <c:pt idx="112">
                  <c:v>Cardoso</c:v>
                </c:pt>
                <c:pt idx="113">
                  <c:v>Casa Branca</c:v>
                </c:pt>
                <c:pt idx="114">
                  <c:v>Castilho</c:v>
                </c:pt>
                <c:pt idx="115">
                  <c:v>Catanduva</c:v>
                </c:pt>
                <c:pt idx="116">
                  <c:v>Catiguá</c:v>
                </c:pt>
                <c:pt idx="117">
                  <c:v>Caçapava</c:v>
                </c:pt>
                <c:pt idx="118">
                  <c:v>Cedral</c:v>
                </c:pt>
                <c:pt idx="119">
                  <c:v>Cerqueira César</c:v>
                </c:pt>
                <c:pt idx="120">
                  <c:v>Cerquilho</c:v>
                </c:pt>
                <c:pt idx="121">
                  <c:v>Cesário Lange</c:v>
                </c:pt>
                <c:pt idx="122">
                  <c:v>Charqueada</c:v>
                </c:pt>
                <c:pt idx="123">
                  <c:v>Chavantes</c:v>
                </c:pt>
                <c:pt idx="124">
                  <c:v>Clementina</c:v>
                </c:pt>
                <c:pt idx="125">
                  <c:v>Colina</c:v>
                </c:pt>
                <c:pt idx="126">
                  <c:v>Colômbia</c:v>
                </c:pt>
                <c:pt idx="127">
                  <c:v>Conchal</c:v>
                </c:pt>
                <c:pt idx="128">
                  <c:v>Conchas</c:v>
                </c:pt>
                <c:pt idx="129">
                  <c:v>Cordeirópolis</c:v>
                </c:pt>
                <c:pt idx="130">
                  <c:v>Coroados</c:v>
                </c:pt>
                <c:pt idx="131">
                  <c:v>Coronel Macedo</c:v>
                </c:pt>
                <c:pt idx="132">
                  <c:v>Corumbataí</c:v>
                </c:pt>
                <c:pt idx="133">
                  <c:v>Cosmorama</c:v>
                </c:pt>
                <c:pt idx="134">
                  <c:v>Cosmópolis</c:v>
                </c:pt>
                <c:pt idx="135">
                  <c:v>Cotia</c:v>
                </c:pt>
                <c:pt idx="136">
                  <c:v>Cravinhos</c:v>
                </c:pt>
                <c:pt idx="137">
                  <c:v>Cristais Paulista</c:v>
                </c:pt>
                <c:pt idx="138">
                  <c:v>Cruzeiro</c:v>
                </c:pt>
                <c:pt idx="139">
                  <c:v>Cruzália</c:v>
                </c:pt>
                <c:pt idx="140">
                  <c:v>Cubatão</c:v>
                </c:pt>
                <c:pt idx="141">
                  <c:v>Cunha</c:v>
                </c:pt>
                <c:pt idx="142">
                  <c:v>Cássia dos Coqueiros</c:v>
                </c:pt>
                <c:pt idx="143">
                  <c:v>Cândido Mota</c:v>
                </c:pt>
                <c:pt idx="144">
                  <c:v>Cândido Rodrigues</c:v>
                </c:pt>
                <c:pt idx="145">
                  <c:v>Descalvado</c:v>
                </c:pt>
                <c:pt idx="146">
                  <c:v>Diadema</c:v>
                </c:pt>
                <c:pt idx="147">
                  <c:v>Dirce Reis</c:v>
                </c:pt>
                <c:pt idx="148">
                  <c:v>Divinolândia</c:v>
                </c:pt>
                <c:pt idx="149">
                  <c:v>Dobrada</c:v>
                </c:pt>
                <c:pt idx="150">
                  <c:v>Dois Córregos</c:v>
                </c:pt>
                <c:pt idx="151">
                  <c:v>Dolcinópolis</c:v>
                </c:pt>
                <c:pt idx="152">
                  <c:v>Dourado</c:v>
                </c:pt>
                <c:pt idx="153">
                  <c:v>Dracena</c:v>
                </c:pt>
                <c:pt idx="154">
                  <c:v>Duartina</c:v>
                </c:pt>
                <c:pt idx="155">
                  <c:v>Dumont</c:v>
                </c:pt>
                <c:pt idx="156">
                  <c:v>Echaporã</c:v>
                </c:pt>
                <c:pt idx="157">
                  <c:v>Eldorado</c:v>
                </c:pt>
                <c:pt idx="158">
                  <c:v>Elias Fausto</c:v>
                </c:pt>
                <c:pt idx="159">
                  <c:v>Elisiário</c:v>
                </c:pt>
                <c:pt idx="160">
                  <c:v>Embaúba</c:v>
                </c:pt>
                <c:pt idx="161">
                  <c:v>Embu das Artes</c:v>
                </c:pt>
                <c:pt idx="162">
                  <c:v>Embu-Guaçu</c:v>
                </c:pt>
                <c:pt idx="163">
                  <c:v>Emilianópolis</c:v>
                </c:pt>
                <c:pt idx="164">
                  <c:v>Engenheiro Coelho</c:v>
                </c:pt>
                <c:pt idx="165">
                  <c:v>Espírito Santo do Pinhal</c:v>
                </c:pt>
                <c:pt idx="166">
                  <c:v>Espírito Santo do Turvo</c:v>
                </c:pt>
                <c:pt idx="167">
                  <c:v>Estiva Gerbi</c:v>
                </c:pt>
                <c:pt idx="168">
                  <c:v>Estrela d'Oeste</c:v>
                </c:pt>
                <c:pt idx="169">
                  <c:v>Estrela do Norte</c:v>
                </c:pt>
                <c:pt idx="170">
                  <c:v>Euclides da Cunha Paulista</c:v>
                </c:pt>
                <c:pt idx="171">
                  <c:v>Fartura</c:v>
                </c:pt>
                <c:pt idx="172">
                  <c:v>Fernando Prestes</c:v>
                </c:pt>
                <c:pt idx="173">
                  <c:v>Fernandópolis</c:v>
                </c:pt>
                <c:pt idx="174">
                  <c:v>Fernão</c:v>
                </c:pt>
                <c:pt idx="175">
                  <c:v>Ferraz de Vasconcelos</c:v>
                </c:pt>
                <c:pt idx="176">
                  <c:v>Flora Rica</c:v>
                </c:pt>
                <c:pt idx="177">
                  <c:v>Floreal</c:v>
                </c:pt>
                <c:pt idx="178">
                  <c:v>Florínea</c:v>
                </c:pt>
                <c:pt idx="179">
                  <c:v>Flórida Paulista</c:v>
                </c:pt>
                <c:pt idx="180">
                  <c:v>Franca</c:v>
                </c:pt>
                <c:pt idx="181">
                  <c:v>Francisco Morato</c:v>
                </c:pt>
                <c:pt idx="182">
                  <c:v>Franco da Rocha</c:v>
                </c:pt>
                <c:pt idx="183">
                  <c:v>Gabriel Monteiro</c:v>
                </c:pt>
                <c:pt idx="184">
                  <c:v>Garça</c:v>
                </c:pt>
                <c:pt idx="185">
                  <c:v>Gastão Vidigal</c:v>
                </c:pt>
                <c:pt idx="186">
                  <c:v>Gavião Peixoto</c:v>
                </c:pt>
                <c:pt idx="187">
                  <c:v>General Salgado</c:v>
                </c:pt>
                <c:pt idx="188">
                  <c:v>Getulina</c:v>
                </c:pt>
                <c:pt idx="189">
                  <c:v>Glicério</c:v>
                </c:pt>
                <c:pt idx="190">
                  <c:v>Guaimbê</c:v>
                </c:pt>
                <c:pt idx="191">
                  <c:v>Guaiçara</c:v>
                </c:pt>
                <c:pt idx="192">
                  <c:v>Guapiara</c:v>
                </c:pt>
                <c:pt idx="193">
                  <c:v>Guapiaçu</c:v>
                </c:pt>
                <c:pt idx="194">
                  <c:v>Guaraci</c:v>
                </c:pt>
                <c:pt idx="195">
                  <c:v>Guarani d'Oeste</c:v>
                </c:pt>
                <c:pt idx="196">
                  <c:v>Guarantã</c:v>
                </c:pt>
                <c:pt idx="197">
                  <c:v>Guararapes</c:v>
                </c:pt>
                <c:pt idx="198">
                  <c:v>Guararema</c:v>
                </c:pt>
                <c:pt idx="199">
                  <c:v>Guaratinguetá</c:v>
                </c:pt>
                <c:pt idx="200">
                  <c:v>Guaraçaí</c:v>
                </c:pt>
                <c:pt idx="201">
                  <c:v>Guareí</c:v>
                </c:pt>
                <c:pt idx="202">
                  <c:v>Guariba</c:v>
                </c:pt>
                <c:pt idx="203">
                  <c:v>Guarujá</c:v>
                </c:pt>
                <c:pt idx="204">
                  <c:v>Guarulhos</c:v>
                </c:pt>
                <c:pt idx="205">
                  <c:v>Guará</c:v>
                </c:pt>
                <c:pt idx="206">
                  <c:v>Guatapará</c:v>
                </c:pt>
                <c:pt idx="207">
                  <c:v>Guaíra</c:v>
                </c:pt>
                <c:pt idx="208">
                  <c:v>Guzolândia</c:v>
                </c:pt>
                <c:pt idx="209">
                  <c:v>Gália</c:v>
                </c:pt>
                <c:pt idx="210">
                  <c:v>Herculândia</c:v>
                </c:pt>
                <c:pt idx="211">
                  <c:v>Holambra</c:v>
                </c:pt>
                <c:pt idx="212">
                  <c:v>Hortolândia</c:v>
                </c:pt>
                <c:pt idx="213">
                  <c:v>Iacanga</c:v>
                </c:pt>
                <c:pt idx="214">
                  <c:v>Iacri</c:v>
                </c:pt>
                <c:pt idx="215">
                  <c:v>Iaras</c:v>
                </c:pt>
                <c:pt idx="216">
                  <c:v>Ibaté</c:v>
                </c:pt>
                <c:pt idx="217">
                  <c:v>Ibirarema</c:v>
                </c:pt>
                <c:pt idx="218">
                  <c:v>Ibirá</c:v>
                </c:pt>
                <c:pt idx="219">
                  <c:v>Ibitinga</c:v>
                </c:pt>
                <c:pt idx="220">
                  <c:v>Ibiúna</c:v>
                </c:pt>
                <c:pt idx="221">
                  <c:v>Icém</c:v>
                </c:pt>
                <c:pt idx="222">
                  <c:v>Iepê</c:v>
                </c:pt>
                <c:pt idx="223">
                  <c:v>Igarapava</c:v>
                </c:pt>
                <c:pt idx="224">
                  <c:v>Igaratá</c:v>
                </c:pt>
                <c:pt idx="225">
                  <c:v>Igaraçu do Tietê</c:v>
                </c:pt>
                <c:pt idx="226">
                  <c:v>Iguape</c:v>
                </c:pt>
                <c:pt idx="227">
                  <c:v>Ilha Comprida</c:v>
                </c:pt>
                <c:pt idx="228">
                  <c:v>Ilha Solteira</c:v>
                </c:pt>
                <c:pt idx="229">
                  <c:v>Ilhabela</c:v>
                </c:pt>
                <c:pt idx="230">
                  <c:v>Indaiatuba</c:v>
                </c:pt>
                <c:pt idx="231">
                  <c:v>Indiana</c:v>
                </c:pt>
                <c:pt idx="232">
                  <c:v>Indiaporã</c:v>
                </c:pt>
                <c:pt idx="233">
                  <c:v>Inúbia Paulista</c:v>
                </c:pt>
                <c:pt idx="234">
                  <c:v>Ipaussu</c:v>
                </c:pt>
                <c:pt idx="235">
                  <c:v>Iperó</c:v>
                </c:pt>
                <c:pt idx="236">
                  <c:v>Ipeúna</c:v>
                </c:pt>
                <c:pt idx="237">
                  <c:v>Ipiguá</c:v>
                </c:pt>
                <c:pt idx="238">
                  <c:v>Iporanga</c:v>
                </c:pt>
                <c:pt idx="239">
                  <c:v>Ipuã</c:v>
                </c:pt>
                <c:pt idx="240">
                  <c:v>Iracemápolis</c:v>
                </c:pt>
                <c:pt idx="241">
                  <c:v>Irapuru</c:v>
                </c:pt>
                <c:pt idx="242">
                  <c:v>Irapuã</c:v>
                </c:pt>
                <c:pt idx="243">
                  <c:v>Itaberá</c:v>
                </c:pt>
                <c:pt idx="244">
                  <c:v>Itajobi</c:v>
                </c:pt>
                <c:pt idx="245">
                  <c:v>Itaju</c:v>
                </c:pt>
                <c:pt idx="246">
                  <c:v>Itanhaém</c:v>
                </c:pt>
                <c:pt idx="247">
                  <c:v>Itaoca</c:v>
                </c:pt>
                <c:pt idx="248">
                  <c:v>Itapecerica da Serra</c:v>
                </c:pt>
                <c:pt idx="249">
                  <c:v>Itapetininga</c:v>
                </c:pt>
                <c:pt idx="250">
                  <c:v>Itapeva</c:v>
                </c:pt>
                <c:pt idx="251">
                  <c:v>Itapevi</c:v>
                </c:pt>
                <c:pt idx="252">
                  <c:v>Itapira</c:v>
                </c:pt>
                <c:pt idx="253">
                  <c:v>Itapirapuã Paulista</c:v>
                </c:pt>
                <c:pt idx="254">
                  <c:v>Itaporanga</c:v>
                </c:pt>
                <c:pt idx="255">
                  <c:v>Itapura</c:v>
                </c:pt>
                <c:pt idx="256">
                  <c:v>Itapuí</c:v>
                </c:pt>
                <c:pt idx="257">
                  <c:v>Itaquaquecetuba</c:v>
                </c:pt>
                <c:pt idx="258">
                  <c:v>Itararé</c:v>
                </c:pt>
                <c:pt idx="259">
                  <c:v>Itariri</c:v>
                </c:pt>
                <c:pt idx="260">
                  <c:v>Itatiba</c:v>
                </c:pt>
                <c:pt idx="261">
                  <c:v>Itatinga</c:v>
                </c:pt>
                <c:pt idx="262">
                  <c:v>Itaí</c:v>
                </c:pt>
                <c:pt idx="263">
                  <c:v>Itirapina</c:v>
                </c:pt>
                <c:pt idx="264">
                  <c:v>Itirapuã</c:v>
                </c:pt>
                <c:pt idx="265">
                  <c:v>Itobi</c:v>
                </c:pt>
                <c:pt idx="266">
                  <c:v>Itu</c:v>
                </c:pt>
                <c:pt idx="267">
                  <c:v>Itupeva</c:v>
                </c:pt>
                <c:pt idx="268">
                  <c:v>Ituverava</c:v>
                </c:pt>
                <c:pt idx="269">
                  <c:v>Itápolis</c:v>
                </c:pt>
                <c:pt idx="270">
                  <c:v>Jaborandi</c:v>
                </c:pt>
                <c:pt idx="271">
                  <c:v>Jaboticabal</c:v>
                </c:pt>
                <c:pt idx="272">
                  <c:v>Jacareí</c:v>
                </c:pt>
                <c:pt idx="273">
                  <c:v>Jaci</c:v>
                </c:pt>
                <c:pt idx="274">
                  <c:v>Jacupiranga</c:v>
                </c:pt>
                <c:pt idx="275">
                  <c:v>Jaguariúna</c:v>
                </c:pt>
                <c:pt idx="276">
                  <c:v>Jales</c:v>
                </c:pt>
                <c:pt idx="277">
                  <c:v>Jambeiro</c:v>
                </c:pt>
                <c:pt idx="278">
                  <c:v>Jandira</c:v>
                </c:pt>
                <c:pt idx="279">
                  <c:v>Jardinópolis</c:v>
                </c:pt>
                <c:pt idx="280">
                  <c:v>Jarinu</c:v>
                </c:pt>
                <c:pt idx="281">
                  <c:v>Jaú</c:v>
                </c:pt>
                <c:pt idx="282">
                  <c:v>Jeriquara</c:v>
                </c:pt>
                <c:pt idx="283">
                  <c:v>Joanópolis</c:v>
                </c:pt>
                <c:pt idx="284">
                  <c:v>José Bonifácio</c:v>
                </c:pt>
                <c:pt idx="285">
                  <c:v>João Ramalho</c:v>
                </c:pt>
                <c:pt idx="286">
                  <c:v>Jumirim</c:v>
                </c:pt>
                <c:pt idx="287">
                  <c:v>Jundiaí</c:v>
                </c:pt>
                <c:pt idx="288">
                  <c:v>Junqueirópolis</c:v>
                </c:pt>
                <c:pt idx="289">
                  <c:v>Juquitiba</c:v>
                </c:pt>
                <c:pt idx="290">
                  <c:v>Juquiá</c:v>
                </c:pt>
                <c:pt idx="291">
                  <c:v>Júlio Mesquita</c:v>
                </c:pt>
                <c:pt idx="292">
                  <c:v>Lagoinha</c:v>
                </c:pt>
                <c:pt idx="293">
                  <c:v>Laranjal Paulista</c:v>
                </c:pt>
                <c:pt idx="294">
                  <c:v>Lavrinhas</c:v>
                </c:pt>
                <c:pt idx="295">
                  <c:v>Lavínia</c:v>
                </c:pt>
                <c:pt idx="296">
                  <c:v>Leme</c:v>
                </c:pt>
                <c:pt idx="297">
                  <c:v>Lençóis Paulista</c:v>
                </c:pt>
                <c:pt idx="298">
                  <c:v>Limeira</c:v>
                </c:pt>
                <c:pt idx="299">
                  <c:v>Lindóia</c:v>
                </c:pt>
                <c:pt idx="300">
                  <c:v>Lins</c:v>
                </c:pt>
                <c:pt idx="301">
                  <c:v>Lorena</c:v>
                </c:pt>
                <c:pt idx="302">
                  <c:v>Lourdes</c:v>
                </c:pt>
                <c:pt idx="303">
                  <c:v>Louveira</c:v>
                </c:pt>
                <c:pt idx="304">
                  <c:v>Lucianópolis</c:v>
                </c:pt>
                <c:pt idx="305">
                  <c:v>Lucélia</c:v>
                </c:pt>
                <c:pt idx="306">
                  <c:v>Luiziânia</c:v>
                </c:pt>
                <c:pt idx="307">
                  <c:v>Lupércio</c:v>
                </c:pt>
                <c:pt idx="308">
                  <c:v>Lutécia</c:v>
                </c:pt>
                <c:pt idx="309">
                  <c:v>Luís Antônio</c:v>
                </c:pt>
                <c:pt idx="310">
                  <c:v>Macatuba</c:v>
                </c:pt>
                <c:pt idx="311">
                  <c:v>Macaubal</c:v>
                </c:pt>
                <c:pt idx="312">
                  <c:v>Macedônia</c:v>
                </c:pt>
                <c:pt idx="313">
                  <c:v>Magda</c:v>
                </c:pt>
                <c:pt idx="314">
                  <c:v>Mairinque</c:v>
                </c:pt>
                <c:pt idx="315">
                  <c:v>Mairiporã</c:v>
                </c:pt>
                <c:pt idx="316">
                  <c:v>Manduri</c:v>
                </c:pt>
                <c:pt idx="317">
                  <c:v>Marabá Paulista</c:v>
                </c:pt>
                <c:pt idx="318">
                  <c:v>Maracaí</c:v>
                </c:pt>
                <c:pt idx="319">
                  <c:v>Marapoama</c:v>
                </c:pt>
                <c:pt idx="320">
                  <c:v>Marinópolis</c:v>
                </c:pt>
                <c:pt idx="321">
                  <c:v>Mariápolis</c:v>
                </c:pt>
                <c:pt idx="322">
                  <c:v>Martinópolis</c:v>
                </c:pt>
                <c:pt idx="323">
                  <c:v>Marília</c:v>
                </c:pt>
                <c:pt idx="324">
                  <c:v>Matão</c:v>
                </c:pt>
                <c:pt idx="325">
                  <c:v>Mauá</c:v>
                </c:pt>
                <c:pt idx="326">
                  <c:v>Mendonça</c:v>
                </c:pt>
                <c:pt idx="327">
                  <c:v>Meridiano</c:v>
                </c:pt>
                <c:pt idx="328">
                  <c:v>Mesópolis</c:v>
                </c:pt>
                <c:pt idx="329">
                  <c:v>Miguelópolis</c:v>
                </c:pt>
                <c:pt idx="330">
                  <c:v>Mineiros do Tietê</c:v>
                </c:pt>
                <c:pt idx="331">
                  <c:v>Mira Estrela</c:v>
                </c:pt>
                <c:pt idx="332">
                  <c:v>Miracatu</c:v>
                </c:pt>
                <c:pt idx="333">
                  <c:v>Mirandópolis</c:v>
                </c:pt>
                <c:pt idx="334">
                  <c:v>Mirante do Paranapanema</c:v>
                </c:pt>
                <c:pt idx="335">
                  <c:v>Mirassol</c:v>
                </c:pt>
                <c:pt idx="336">
                  <c:v>Mirassolândia</c:v>
                </c:pt>
                <c:pt idx="337">
                  <c:v>Mococa</c:v>
                </c:pt>
                <c:pt idx="338">
                  <c:v>Mogi Guaçu</c:v>
                </c:pt>
                <c:pt idx="339">
                  <c:v>Mogi Mirim</c:v>
                </c:pt>
                <c:pt idx="340">
                  <c:v>Mogi das Cruzes</c:v>
                </c:pt>
                <c:pt idx="341">
                  <c:v>Mombuca</c:v>
                </c:pt>
                <c:pt idx="342">
                  <c:v>Mongaguá</c:v>
                </c:pt>
                <c:pt idx="343">
                  <c:v>Monte Alegre do Sul</c:v>
                </c:pt>
                <c:pt idx="344">
                  <c:v>Monte Alto</c:v>
                </c:pt>
                <c:pt idx="345">
                  <c:v>Monte Aprazível</c:v>
                </c:pt>
                <c:pt idx="346">
                  <c:v>Monte Azul Paulista</c:v>
                </c:pt>
                <c:pt idx="347">
                  <c:v>Monte Castelo</c:v>
                </c:pt>
                <c:pt idx="348">
                  <c:v>Monte Mor</c:v>
                </c:pt>
                <c:pt idx="349">
                  <c:v>Monteiro Lobato</c:v>
                </c:pt>
                <c:pt idx="350">
                  <c:v>Monções</c:v>
                </c:pt>
                <c:pt idx="351">
                  <c:v>Morro Agudo</c:v>
                </c:pt>
                <c:pt idx="352">
                  <c:v>Morungaba</c:v>
                </c:pt>
                <c:pt idx="353">
                  <c:v>Motuca</c:v>
                </c:pt>
                <c:pt idx="354">
                  <c:v>Murutinga do Sul</c:v>
                </c:pt>
                <c:pt idx="355">
                  <c:v>Nantes</c:v>
                </c:pt>
                <c:pt idx="356">
                  <c:v>Narandiba</c:v>
                </c:pt>
                <c:pt idx="357">
                  <c:v>Natividade da Serra</c:v>
                </c:pt>
                <c:pt idx="358">
                  <c:v>Nazaré Paulista</c:v>
                </c:pt>
                <c:pt idx="359">
                  <c:v>Neves Paulista</c:v>
                </c:pt>
                <c:pt idx="360">
                  <c:v>Nhandeara</c:v>
                </c:pt>
                <c:pt idx="361">
                  <c:v>Nipoã</c:v>
                </c:pt>
                <c:pt idx="362">
                  <c:v>Nova Aliança</c:v>
                </c:pt>
                <c:pt idx="363">
                  <c:v>Nova Campina</c:v>
                </c:pt>
                <c:pt idx="364">
                  <c:v>Nova Canaã Paulista</c:v>
                </c:pt>
                <c:pt idx="365">
                  <c:v>Nova Castilho</c:v>
                </c:pt>
                <c:pt idx="366">
                  <c:v>Nova Europa</c:v>
                </c:pt>
                <c:pt idx="367">
                  <c:v>Nova Granada</c:v>
                </c:pt>
                <c:pt idx="368">
                  <c:v>Nova Guataporanga</c:v>
                </c:pt>
                <c:pt idx="369">
                  <c:v>Nova Independência</c:v>
                </c:pt>
                <c:pt idx="370">
                  <c:v>Nova Luzitânia</c:v>
                </c:pt>
                <c:pt idx="371">
                  <c:v>Nova Odessa</c:v>
                </c:pt>
                <c:pt idx="372">
                  <c:v>Novais</c:v>
                </c:pt>
                <c:pt idx="373">
                  <c:v>Novo Horizonte</c:v>
                </c:pt>
                <c:pt idx="374">
                  <c:v>Nuporanga</c:v>
                </c:pt>
                <c:pt idx="375">
                  <c:v>Ocauçu</c:v>
                </c:pt>
                <c:pt idx="376">
                  <c:v>Olímpia</c:v>
                </c:pt>
                <c:pt idx="377">
                  <c:v>Onda Verde</c:v>
                </c:pt>
                <c:pt idx="378">
                  <c:v>Oriente</c:v>
                </c:pt>
                <c:pt idx="379">
                  <c:v>Orindiúva</c:v>
                </c:pt>
                <c:pt idx="380">
                  <c:v>Orlândia</c:v>
                </c:pt>
                <c:pt idx="381">
                  <c:v>Osasco</c:v>
                </c:pt>
                <c:pt idx="382">
                  <c:v>Oscar Bressane</c:v>
                </c:pt>
                <c:pt idx="383">
                  <c:v>Osvaldo Cruz</c:v>
                </c:pt>
                <c:pt idx="384">
                  <c:v>Ourinhos</c:v>
                </c:pt>
                <c:pt idx="385">
                  <c:v>Ouro Verde</c:v>
                </c:pt>
                <c:pt idx="386">
                  <c:v>Ouroeste</c:v>
                </c:pt>
                <c:pt idx="387">
                  <c:v>Pacaembu</c:v>
                </c:pt>
                <c:pt idx="388">
                  <c:v>Palestina</c:v>
                </c:pt>
                <c:pt idx="389">
                  <c:v>Palmares Paulista</c:v>
                </c:pt>
                <c:pt idx="390">
                  <c:v>Palmeira d'Oeste</c:v>
                </c:pt>
                <c:pt idx="391">
                  <c:v>Palmital</c:v>
                </c:pt>
                <c:pt idx="392">
                  <c:v>Panorama</c:v>
                </c:pt>
                <c:pt idx="393">
                  <c:v>Paraguaçu Paulista</c:v>
                </c:pt>
                <c:pt idx="394">
                  <c:v>Paraibuna</c:v>
                </c:pt>
                <c:pt idx="395">
                  <c:v>Paranapanema</c:v>
                </c:pt>
                <c:pt idx="396">
                  <c:v>Paranapuã</c:v>
                </c:pt>
                <c:pt idx="397">
                  <c:v>Parapuã</c:v>
                </c:pt>
                <c:pt idx="398">
                  <c:v>Paraíso</c:v>
                </c:pt>
                <c:pt idx="399">
                  <c:v>Pardinho</c:v>
                </c:pt>
                <c:pt idx="400">
                  <c:v>Pariquera-Açu</c:v>
                </c:pt>
                <c:pt idx="401">
                  <c:v>Parisi</c:v>
                </c:pt>
                <c:pt idx="402">
                  <c:v>Patrocínio Paulista</c:v>
                </c:pt>
                <c:pt idx="403">
                  <c:v>Paulicéia</c:v>
                </c:pt>
                <c:pt idx="404">
                  <c:v>Paulistânia</c:v>
                </c:pt>
                <c:pt idx="405">
                  <c:v>Paulo de Faria</c:v>
                </c:pt>
                <c:pt idx="406">
                  <c:v>Paulínia</c:v>
                </c:pt>
                <c:pt idx="407">
                  <c:v>Pederneiras</c:v>
                </c:pt>
                <c:pt idx="408">
                  <c:v>Pedra Bela</c:v>
                </c:pt>
                <c:pt idx="409">
                  <c:v>Pedranópolis</c:v>
                </c:pt>
                <c:pt idx="410">
                  <c:v>Pedregulho</c:v>
                </c:pt>
                <c:pt idx="411">
                  <c:v>Pedreira</c:v>
                </c:pt>
                <c:pt idx="412">
                  <c:v>Pedrinhas Paulista</c:v>
                </c:pt>
                <c:pt idx="413">
                  <c:v>Pedro de Toledo</c:v>
                </c:pt>
                <c:pt idx="414">
                  <c:v>Penápolis</c:v>
                </c:pt>
                <c:pt idx="415">
                  <c:v>Pereira Barreto</c:v>
                </c:pt>
                <c:pt idx="416">
                  <c:v>Pereiras</c:v>
                </c:pt>
                <c:pt idx="417">
                  <c:v>Peruíbe</c:v>
                </c:pt>
                <c:pt idx="418">
                  <c:v>Piacatu</c:v>
                </c:pt>
                <c:pt idx="419">
                  <c:v>Piedade</c:v>
                </c:pt>
                <c:pt idx="420">
                  <c:v>Pilar do Sul</c:v>
                </c:pt>
                <c:pt idx="421">
                  <c:v>Pindamonhangaba</c:v>
                </c:pt>
                <c:pt idx="422">
                  <c:v>Pindorama</c:v>
                </c:pt>
                <c:pt idx="423">
                  <c:v>Pinhalzinho</c:v>
                </c:pt>
                <c:pt idx="424">
                  <c:v>Piquerobi</c:v>
                </c:pt>
                <c:pt idx="425">
                  <c:v>Piquete</c:v>
                </c:pt>
                <c:pt idx="426">
                  <c:v>Piracaia</c:v>
                </c:pt>
                <c:pt idx="427">
                  <c:v>Piracicaba</c:v>
                </c:pt>
                <c:pt idx="428">
                  <c:v>Piraju</c:v>
                </c:pt>
                <c:pt idx="429">
                  <c:v>Pirajuí</c:v>
                </c:pt>
                <c:pt idx="430">
                  <c:v>Pirangi</c:v>
                </c:pt>
                <c:pt idx="431">
                  <c:v>Pirapora do Bom Jesus</c:v>
                </c:pt>
                <c:pt idx="432">
                  <c:v>Pirapozinho</c:v>
                </c:pt>
                <c:pt idx="433">
                  <c:v>Pirassununga</c:v>
                </c:pt>
                <c:pt idx="434">
                  <c:v>Piratininga</c:v>
                </c:pt>
                <c:pt idx="435">
                  <c:v>Pitangueiras</c:v>
                </c:pt>
                <c:pt idx="436">
                  <c:v>Planalto</c:v>
                </c:pt>
                <c:pt idx="437">
                  <c:v>Platina</c:v>
                </c:pt>
                <c:pt idx="438">
                  <c:v>Poloni</c:v>
                </c:pt>
                <c:pt idx="439">
                  <c:v>Pompéia</c:v>
                </c:pt>
                <c:pt idx="440">
                  <c:v>Pongaí</c:v>
                </c:pt>
                <c:pt idx="441">
                  <c:v>Pontal</c:v>
                </c:pt>
                <c:pt idx="442">
                  <c:v>Pontalinda</c:v>
                </c:pt>
                <c:pt idx="443">
                  <c:v>Pontes Gestal</c:v>
                </c:pt>
                <c:pt idx="444">
                  <c:v>Populina</c:v>
                </c:pt>
                <c:pt idx="445">
                  <c:v>Porangaba</c:v>
                </c:pt>
                <c:pt idx="446">
                  <c:v>Porto Feliz</c:v>
                </c:pt>
                <c:pt idx="447">
                  <c:v>Porto Ferreira</c:v>
                </c:pt>
                <c:pt idx="448">
                  <c:v>Potim</c:v>
                </c:pt>
                <c:pt idx="449">
                  <c:v>Potirendaba</c:v>
                </c:pt>
                <c:pt idx="450">
                  <c:v>Poá</c:v>
                </c:pt>
                <c:pt idx="451">
                  <c:v>Pracinha</c:v>
                </c:pt>
                <c:pt idx="452">
                  <c:v>Pradópolis</c:v>
                </c:pt>
                <c:pt idx="453">
                  <c:v>Praia Grande</c:v>
                </c:pt>
                <c:pt idx="454">
                  <c:v>Pratânia</c:v>
                </c:pt>
                <c:pt idx="455">
                  <c:v>Presidente Alves</c:v>
                </c:pt>
                <c:pt idx="456">
                  <c:v>Presidente Bernardes</c:v>
                </c:pt>
                <c:pt idx="457">
                  <c:v>Presidente Epitácio</c:v>
                </c:pt>
                <c:pt idx="458">
                  <c:v>Presidente Prudente</c:v>
                </c:pt>
                <c:pt idx="459">
                  <c:v>Presidente Venceslau</c:v>
                </c:pt>
                <c:pt idx="460">
                  <c:v>Promissão</c:v>
                </c:pt>
                <c:pt idx="461">
                  <c:v>Quadra</c:v>
                </c:pt>
                <c:pt idx="462">
                  <c:v>Quatá</c:v>
                </c:pt>
                <c:pt idx="463">
                  <c:v>Queiroz</c:v>
                </c:pt>
                <c:pt idx="464">
                  <c:v>Queluz</c:v>
                </c:pt>
                <c:pt idx="465">
                  <c:v>Quintana</c:v>
                </c:pt>
                <c:pt idx="466">
                  <c:v>Rafard</c:v>
                </c:pt>
                <c:pt idx="467">
                  <c:v>Rancharia</c:v>
                </c:pt>
                <c:pt idx="468">
                  <c:v>Redenção da Serra</c:v>
                </c:pt>
                <c:pt idx="469">
                  <c:v>Regente Feijó</c:v>
                </c:pt>
                <c:pt idx="470">
                  <c:v>Reginópolis</c:v>
                </c:pt>
                <c:pt idx="471">
                  <c:v>Registro</c:v>
                </c:pt>
                <c:pt idx="472">
                  <c:v>Restinga</c:v>
                </c:pt>
                <c:pt idx="473">
                  <c:v>Ribeira</c:v>
                </c:pt>
                <c:pt idx="474">
                  <c:v>Ribeirão Bonito</c:v>
                </c:pt>
                <c:pt idx="475">
                  <c:v>Ribeirão Branco</c:v>
                </c:pt>
                <c:pt idx="476">
                  <c:v>Ribeirão Corrente</c:v>
                </c:pt>
                <c:pt idx="477">
                  <c:v>Ribeirão Grande</c:v>
                </c:pt>
                <c:pt idx="478">
                  <c:v>Ribeirão Pires</c:v>
                </c:pt>
                <c:pt idx="479">
                  <c:v>Ribeirão Preto</c:v>
                </c:pt>
                <c:pt idx="480">
                  <c:v>Ribeirão do Sul</c:v>
                </c:pt>
                <c:pt idx="481">
                  <c:v>Ribeirão dos Índios</c:v>
                </c:pt>
                <c:pt idx="482">
                  <c:v>Rifaina</c:v>
                </c:pt>
                <c:pt idx="483">
                  <c:v>Rincão</c:v>
                </c:pt>
                <c:pt idx="484">
                  <c:v>Rinópolis</c:v>
                </c:pt>
                <c:pt idx="485">
                  <c:v>Rio Claro</c:v>
                </c:pt>
                <c:pt idx="486">
                  <c:v>Rio Grande da Serra</c:v>
                </c:pt>
                <c:pt idx="487">
                  <c:v>Rio das Pedras</c:v>
                </c:pt>
                <c:pt idx="488">
                  <c:v>Riolândia</c:v>
                </c:pt>
                <c:pt idx="489">
                  <c:v>Riversul</c:v>
                </c:pt>
                <c:pt idx="490">
                  <c:v>Rosana</c:v>
                </c:pt>
                <c:pt idx="491">
                  <c:v>Roseira</c:v>
                </c:pt>
                <c:pt idx="492">
                  <c:v>Rubinéia</c:v>
                </c:pt>
                <c:pt idx="493">
                  <c:v>Rubiácea</c:v>
                </c:pt>
                <c:pt idx="494">
                  <c:v>Sabino</c:v>
                </c:pt>
                <c:pt idx="495">
                  <c:v>Sagres</c:v>
                </c:pt>
                <c:pt idx="496">
                  <c:v>Sales</c:v>
                </c:pt>
                <c:pt idx="497">
                  <c:v>Sales Oliveira</c:v>
                </c:pt>
                <c:pt idx="498">
                  <c:v>Salesópolis</c:v>
                </c:pt>
                <c:pt idx="499">
                  <c:v>Salmourão</c:v>
                </c:pt>
                <c:pt idx="500">
                  <c:v>Saltinho</c:v>
                </c:pt>
                <c:pt idx="501">
                  <c:v>Salto</c:v>
                </c:pt>
                <c:pt idx="502">
                  <c:v>Salto Grande</c:v>
                </c:pt>
                <c:pt idx="503">
                  <c:v>Salto de Pirapora</c:v>
                </c:pt>
                <c:pt idx="504">
                  <c:v>Sandovalina</c:v>
                </c:pt>
                <c:pt idx="505">
                  <c:v>Santa Adélia</c:v>
                </c:pt>
                <c:pt idx="506">
                  <c:v>Santa Albertina</c:v>
                </c:pt>
                <c:pt idx="507">
                  <c:v>Santa Branca</c:v>
                </c:pt>
                <c:pt idx="508">
                  <c:v>Santa Bárbara d'Oeste</c:v>
                </c:pt>
                <c:pt idx="509">
                  <c:v>Santa Clara d'Oeste</c:v>
                </c:pt>
                <c:pt idx="510">
                  <c:v>Santa Cruz da Conceição</c:v>
                </c:pt>
                <c:pt idx="511">
                  <c:v>Santa Cruz da Esperança</c:v>
                </c:pt>
                <c:pt idx="512">
                  <c:v>Santa Cruz das Palmeiras</c:v>
                </c:pt>
                <c:pt idx="513">
                  <c:v>Santa Cruz do Rio Pardo</c:v>
                </c:pt>
                <c:pt idx="514">
                  <c:v>Santa Ernestina</c:v>
                </c:pt>
                <c:pt idx="515">
                  <c:v>Santa Fé do Sul</c:v>
                </c:pt>
                <c:pt idx="516">
                  <c:v>Santa Gertrudes</c:v>
                </c:pt>
                <c:pt idx="517">
                  <c:v>Santa Isabel</c:v>
                </c:pt>
                <c:pt idx="518">
                  <c:v>Santa Lúcia</c:v>
                </c:pt>
                <c:pt idx="519">
                  <c:v>Santa Maria da Serra</c:v>
                </c:pt>
                <c:pt idx="520">
                  <c:v>Santa Mercedes</c:v>
                </c:pt>
                <c:pt idx="521">
                  <c:v>Santa Rita d'Oeste</c:v>
                </c:pt>
                <c:pt idx="522">
                  <c:v>Santa Rita do Passa Quatro</c:v>
                </c:pt>
                <c:pt idx="523">
                  <c:v>Santa Rosa de Viterbo</c:v>
                </c:pt>
                <c:pt idx="524">
                  <c:v>Santa Salete</c:v>
                </c:pt>
                <c:pt idx="525">
                  <c:v>Santana da Ponte Pensa</c:v>
                </c:pt>
                <c:pt idx="526">
                  <c:v>Santana de Parnaíba</c:v>
                </c:pt>
                <c:pt idx="527">
                  <c:v>Santo Anastácio</c:v>
                </c:pt>
                <c:pt idx="528">
                  <c:v>Santo André</c:v>
                </c:pt>
                <c:pt idx="529">
                  <c:v>Santo Antônio da Alegria</c:v>
                </c:pt>
                <c:pt idx="530">
                  <c:v>Santo Antônio de Posse</c:v>
                </c:pt>
                <c:pt idx="531">
                  <c:v>Santo Antônio do Aracanguá</c:v>
                </c:pt>
                <c:pt idx="532">
                  <c:v>Santo Antônio do Jardim</c:v>
                </c:pt>
                <c:pt idx="533">
                  <c:v>Santo Antônio do Pinhal</c:v>
                </c:pt>
                <c:pt idx="534">
                  <c:v>Santo Expedito</c:v>
                </c:pt>
                <c:pt idx="535">
                  <c:v>Santos</c:v>
                </c:pt>
                <c:pt idx="536">
                  <c:v>Santópolis do Aguapeí</c:v>
                </c:pt>
                <c:pt idx="537">
                  <c:v>Sarapuí</c:v>
                </c:pt>
                <c:pt idx="538">
                  <c:v>Sarutaiá</c:v>
                </c:pt>
                <c:pt idx="539">
                  <c:v>Sebastianópolis do Sul</c:v>
                </c:pt>
                <c:pt idx="540">
                  <c:v>Serra Azul</c:v>
                </c:pt>
                <c:pt idx="541">
                  <c:v>Serra Negra</c:v>
                </c:pt>
                <c:pt idx="542">
                  <c:v>Serrana</c:v>
                </c:pt>
                <c:pt idx="543">
                  <c:v>Sertãozinho</c:v>
                </c:pt>
                <c:pt idx="544">
                  <c:v>Sete Barras</c:v>
                </c:pt>
                <c:pt idx="545">
                  <c:v>Severínia</c:v>
                </c:pt>
                <c:pt idx="546">
                  <c:v>Silveiras</c:v>
                </c:pt>
                <c:pt idx="547">
                  <c:v>Socorro</c:v>
                </c:pt>
                <c:pt idx="548">
                  <c:v>Sorocaba</c:v>
                </c:pt>
                <c:pt idx="549">
                  <c:v>Sud Mennucci</c:v>
                </c:pt>
                <c:pt idx="550">
                  <c:v>Sumaré</c:v>
                </c:pt>
                <c:pt idx="551">
                  <c:v>Suzano</c:v>
                </c:pt>
                <c:pt idx="552">
                  <c:v>Suzanápolis</c:v>
                </c:pt>
                <c:pt idx="553">
                  <c:v>São Bento do Sapucaí</c:v>
                </c:pt>
                <c:pt idx="554">
                  <c:v>São Bernardo do Campo</c:v>
                </c:pt>
                <c:pt idx="555">
                  <c:v>São Caetano do Sul</c:v>
                </c:pt>
                <c:pt idx="556">
                  <c:v>São Carlos</c:v>
                </c:pt>
                <c:pt idx="557">
                  <c:v>São Francisco</c:v>
                </c:pt>
                <c:pt idx="558">
                  <c:v>São Joaquim da Barra</c:v>
                </c:pt>
                <c:pt idx="559">
                  <c:v>São José da Bela Vista</c:v>
                </c:pt>
                <c:pt idx="560">
                  <c:v>São José do Barreiro</c:v>
                </c:pt>
                <c:pt idx="561">
                  <c:v>São José do Rio Pardo</c:v>
                </c:pt>
                <c:pt idx="562">
                  <c:v>São José do Rio Preto</c:v>
                </c:pt>
                <c:pt idx="563">
                  <c:v>São José dos Campos</c:v>
                </c:pt>
                <c:pt idx="564">
                  <c:v>São João da Boa Vista</c:v>
                </c:pt>
                <c:pt idx="565">
                  <c:v>São João das Duas Pontes</c:v>
                </c:pt>
                <c:pt idx="566">
                  <c:v>São João de Iracema</c:v>
                </c:pt>
                <c:pt idx="567">
                  <c:v>São João do Pau d'Alho</c:v>
                </c:pt>
                <c:pt idx="568">
                  <c:v>São Lourenço da Serra</c:v>
                </c:pt>
                <c:pt idx="569">
                  <c:v>São Luiz do Paraitinga</c:v>
                </c:pt>
                <c:pt idx="570">
                  <c:v>São Manuel</c:v>
                </c:pt>
                <c:pt idx="571">
                  <c:v>São Miguel Arcanjo</c:v>
                </c:pt>
                <c:pt idx="572">
                  <c:v>São Paulo</c:v>
                </c:pt>
                <c:pt idx="573">
                  <c:v>São Pedro</c:v>
                </c:pt>
                <c:pt idx="574">
                  <c:v>São Pedro do Turvo</c:v>
                </c:pt>
                <c:pt idx="575">
                  <c:v>São Roque</c:v>
                </c:pt>
                <c:pt idx="576">
                  <c:v>São Sebastião</c:v>
                </c:pt>
                <c:pt idx="577">
                  <c:v>São Sebastião da Grama</c:v>
                </c:pt>
                <c:pt idx="578">
                  <c:v>São Simão</c:v>
                </c:pt>
                <c:pt idx="579">
                  <c:v>São Vicente</c:v>
                </c:pt>
                <c:pt idx="580">
                  <c:v>Tabapuã</c:v>
                </c:pt>
                <c:pt idx="581">
                  <c:v>Tabatinga</c:v>
                </c:pt>
                <c:pt idx="582">
                  <c:v>Taboão da Serra</c:v>
                </c:pt>
                <c:pt idx="583">
                  <c:v>Taciba</c:v>
                </c:pt>
                <c:pt idx="584">
                  <c:v>Taguaí</c:v>
                </c:pt>
                <c:pt idx="585">
                  <c:v>Taiaçu</c:v>
                </c:pt>
                <c:pt idx="586">
                  <c:v>Taiúva</c:v>
                </c:pt>
                <c:pt idx="587">
                  <c:v>Tambaú</c:v>
                </c:pt>
                <c:pt idx="588">
                  <c:v>Tanabi</c:v>
                </c:pt>
                <c:pt idx="589">
                  <c:v>Tapiratiba</c:v>
                </c:pt>
                <c:pt idx="590">
                  <c:v>Tapiraí</c:v>
                </c:pt>
                <c:pt idx="591">
                  <c:v>Taquaral</c:v>
                </c:pt>
                <c:pt idx="592">
                  <c:v>Taquaritinga</c:v>
                </c:pt>
                <c:pt idx="593">
                  <c:v>Taquarituba</c:v>
                </c:pt>
                <c:pt idx="594">
                  <c:v>Taquarivaí</c:v>
                </c:pt>
                <c:pt idx="595">
                  <c:v>Tarabai</c:v>
                </c:pt>
                <c:pt idx="596">
                  <c:v>Tarumã</c:v>
                </c:pt>
                <c:pt idx="597">
                  <c:v>Tatuí</c:v>
                </c:pt>
                <c:pt idx="598">
                  <c:v>Taubaté</c:v>
                </c:pt>
                <c:pt idx="599">
                  <c:v>Tejupá</c:v>
                </c:pt>
                <c:pt idx="600">
                  <c:v>Teodoro Sampaio</c:v>
                </c:pt>
                <c:pt idx="601">
                  <c:v>Terra Roxa</c:v>
                </c:pt>
                <c:pt idx="602">
                  <c:v>Tietê</c:v>
                </c:pt>
                <c:pt idx="603">
                  <c:v>Timburi</c:v>
                </c:pt>
                <c:pt idx="604">
                  <c:v>Torre de Pedra</c:v>
                </c:pt>
                <c:pt idx="605">
                  <c:v>Torrinha</c:v>
                </c:pt>
                <c:pt idx="606">
                  <c:v>Trabiju</c:v>
                </c:pt>
                <c:pt idx="607">
                  <c:v>Tremembé</c:v>
                </c:pt>
                <c:pt idx="608">
                  <c:v>Três Fronteiras</c:v>
                </c:pt>
                <c:pt idx="609">
                  <c:v>Tuiuti</c:v>
                </c:pt>
                <c:pt idx="610">
                  <c:v>Tupi Paulista</c:v>
                </c:pt>
                <c:pt idx="611">
                  <c:v>Tupã</c:v>
                </c:pt>
                <c:pt idx="612">
                  <c:v>Turiúba</c:v>
                </c:pt>
                <c:pt idx="613">
                  <c:v>Turmalina</c:v>
                </c:pt>
                <c:pt idx="614">
                  <c:v>Ubarana</c:v>
                </c:pt>
                <c:pt idx="615">
                  <c:v>Ubatuba</c:v>
                </c:pt>
                <c:pt idx="616">
                  <c:v>Ubirajara</c:v>
                </c:pt>
                <c:pt idx="617">
                  <c:v>Uchoa</c:v>
                </c:pt>
                <c:pt idx="618">
                  <c:v>União Paulista</c:v>
                </c:pt>
                <c:pt idx="619">
                  <c:v>Uru</c:v>
                </c:pt>
                <c:pt idx="620">
                  <c:v>Urupês</c:v>
                </c:pt>
                <c:pt idx="621">
                  <c:v>Urânia</c:v>
                </c:pt>
                <c:pt idx="622">
                  <c:v>Valentim Gentil</c:v>
                </c:pt>
                <c:pt idx="623">
                  <c:v>Valinhos</c:v>
                </c:pt>
                <c:pt idx="624">
                  <c:v>Valparaíso</c:v>
                </c:pt>
                <c:pt idx="625">
                  <c:v>Vargem</c:v>
                </c:pt>
                <c:pt idx="626">
                  <c:v>Vargem Grande Paulista</c:v>
                </c:pt>
                <c:pt idx="627">
                  <c:v>Vargem Grande do Sul</c:v>
                </c:pt>
                <c:pt idx="628">
                  <c:v>Vera Cruz</c:v>
                </c:pt>
                <c:pt idx="629">
                  <c:v>Vinhedo</c:v>
                </c:pt>
                <c:pt idx="630">
                  <c:v>Viradouro</c:v>
                </c:pt>
                <c:pt idx="631">
                  <c:v>Vista Alegre do Alto</c:v>
                </c:pt>
                <c:pt idx="632">
                  <c:v>Vitória Brasil</c:v>
                </c:pt>
                <c:pt idx="633">
                  <c:v>Votorantim</c:v>
                </c:pt>
                <c:pt idx="634">
                  <c:v>Votuporanga</c:v>
                </c:pt>
                <c:pt idx="635">
                  <c:v>Várzea Paulista</c:v>
                </c:pt>
                <c:pt idx="636">
                  <c:v>Zacarias</c:v>
                </c:pt>
                <c:pt idx="637">
                  <c:v>Águas da Prata</c:v>
                </c:pt>
                <c:pt idx="638">
                  <c:v>Águas de Lindóia</c:v>
                </c:pt>
                <c:pt idx="639">
                  <c:v>Águas de Santa Bárbara</c:v>
                </c:pt>
                <c:pt idx="640">
                  <c:v>Águas de São Pedro</c:v>
                </c:pt>
                <c:pt idx="641">
                  <c:v>Álvares Florence</c:v>
                </c:pt>
                <c:pt idx="642">
                  <c:v>Álvares Machado</c:v>
                </c:pt>
                <c:pt idx="643">
                  <c:v>Álvaro de Carvalho</c:v>
                </c:pt>
                <c:pt idx="644">
                  <c:v>Óleo</c:v>
                </c:pt>
              </c:strCache>
            </c:strRef>
          </c:cat>
          <c:val>
            <c:numRef>
              <c:f>Sheet1!$G$2:$G$646</c:f>
              <c:numCache>
                <c:formatCode>General</c:formatCode>
                <c:ptCount val="645"/>
                <c:pt idx="0">
                  <c:v>35153</c:v>
                </c:pt>
                <c:pt idx="1">
                  <c:v>3545</c:v>
                </c:pt>
                <c:pt idx="2">
                  <c:v>36981</c:v>
                </c:pt>
                <c:pt idx="3">
                  <c:v>37582</c:v>
                </c:pt>
                <c:pt idx="4">
                  <c:v>6231</c:v>
                </c:pt>
                <c:pt idx="5">
                  <c:v>4201</c:v>
                </c:pt>
                <c:pt idx="6">
                  <c:v>4211</c:v>
                </c:pt>
                <c:pt idx="7">
                  <c:v>16221</c:v>
                </c:pt>
                <c:pt idx="8">
                  <c:v>4078</c:v>
                </c:pt>
                <c:pt idx="9">
                  <c:v>18903</c:v>
                </c:pt>
                <c:pt idx="10">
                  <c:v>3251</c:v>
                </c:pt>
                <c:pt idx="11">
                  <c:v>244370</c:v>
                </c:pt>
                <c:pt idx="12">
                  <c:v>73145</c:v>
                </c:pt>
                <c:pt idx="13">
                  <c:v>41545</c:v>
                </c:pt>
                <c:pt idx="14">
                  <c:v>5993</c:v>
                </c:pt>
                <c:pt idx="15">
                  <c:v>5115</c:v>
                </c:pt>
                <c:pt idx="16">
                  <c:v>57245</c:v>
                </c:pt>
                <c:pt idx="17">
                  <c:v>25724</c:v>
                </c:pt>
                <c:pt idx="18">
                  <c:v>6911</c:v>
                </c:pt>
                <c:pt idx="19">
                  <c:v>4172</c:v>
                </c:pt>
                <c:pt idx="20">
                  <c:v>36211</c:v>
                </c:pt>
                <c:pt idx="21">
                  <c:v>4122</c:v>
                </c:pt>
                <c:pt idx="22">
                  <c:v>24081</c:v>
                </c:pt>
                <c:pt idx="23">
                  <c:v>5689</c:v>
                </c:pt>
                <c:pt idx="24">
                  <c:v>6373</c:v>
                </c:pt>
                <c:pt idx="25">
                  <c:v>2452</c:v>
                </c:pt>
                <c:pt idx="26">
                  <c:v>240542</c:v>
                </c:pt>
                <c:pt idx="27">
                  <c:v>136739</c:v>
                </c:pt>
                <c:pt idx="28">
                  <c:v>23343</c:v>
                </c:pt>
                <c:pt idx="29">
                  <c:v>199210</c:v>
                </c:pt>
                <c:pt idx="30">
                  <c:v>35389</c:v>
                </c:pt>
                <c:pt idx="31">
                  <c:v>1755</c:v>
                </c:pt>
                <c:pt idx="32">
                  <c:v>8665</c:v>
                </c:pt>
                <c:pt idx="33">
                  <c:v>3906</c:v>
                </c:pt>
                <c:pt idx="34">
                  <c:v>11186</c:v>
                </c:pt>
                <c:pt idx="35">
                  <c:v>9851</c:v>
                </c:pt>
                <c:pt idx="36">
                  <c:v>56247</c:v>
                </c:pt>
                <c:pt idx="37">
                  <c:v>92453</c:v>
                </c:pt>
                <c:pt idx="38">
                  <c:v>1815</c:v>
                </c:pt>
                <c:pt idx="39">
                  <c:v>105768</c:v>
                </c:pt>
                <c:pt idx="40">
                  <c:v>145378</c:v>
                </c:pt>
                <c:pt idx="41">
                  <c:v>15316</c:v>
                </c:pt>
                <c:pt idx="42">
                  <c:v>14063</c:v>
                </c:pt>
                <c:pt idx="43">
                  <c:v>91792</c:v>
                </c:pt>
                <c:pt idx="44">
                  <c:v>5467</c:v>
                </c:pt>
                <c:pt idx="45">
                  <c:v>18013</c:v>
                </c:pt>
                <c:pt idx="46">
                  <c:v>6127</c:v>
                </c:pt>
                <c:pt idx="47">
                  <c:v>11039</c:v>
                </c:pt>
                <c:pt idx="48">
                  <c:v>7532</c:v>
                </c:pt>
                <c:pt idx="49">
                  <c:v>35844</c:v>
                </c:pt>
                <c:pt idx="50">
                  <c:v>36125</c:v>
                </c:pt>
                <c:pt idx="51">
                  <c:v>5794</c:v>
                </c:pt>
                <c:pt idx="52">
                  <c:v>7606</c:v>
                </c:pt>
                <c:pt idx="53">
                  <c:v>123546</c:v>
                </c:pt>
                <c:pt idx="54">
                  <c:v>33537</c:v>
                </c:pt>
                <c:pt idx="55">
                  <c:v>279704</c:v>
                </c:pt>
                <c:pt idx="56">
                  <c:v>3525</c:v>
                </c:pt>
                <c:pt idx="57">
                  <c:v>20952</c:v>
                </c:pt>
                <c:pt idx="58">
                  <c:v>63438</c:v>
                </c:pt>
                <c:pt idx="59">
                  <c:v>381706</c:v>
                </c:pt>
                <c:pt idx="60">
                  <c:v>77612</c:v>
                </c:pt>
                <c:pt idx="61">
                  <c:v>3028</c:v>
                </c:pt>
                <c:pt idx="62">
                  <c:v>11168</c:v>
                </c:pt>
                <c:pt idx="63">
                  <c:v>66154</c:v>
                </c:pt>
                <c:pt idx="64">
                  <c:v>8197</c:v>
                </c:pt>
                <c:pt idx="65">
                  <c:v>126094</c:v>
                </c:pt>
                <c:pt idx="66">
                  <c:v>33265</c:v>
                </c:pt>
                <c:pt idx="67">
                  <c:v>15111</c:v>
                </c:pt>
                <c:pt idx="68">
                  <c:v>12571</c:v>
                </c:pt>
                <c:pt idx="69">
                  <c:v>12107</c:v>
                </c:pt>
                <c:pt idx="70">
                  <c:v>63310</c:v>
                </c:pt>
                <c:pt idx="71">
                  <c:v>26506</c:v>
                </c:pt>
                <c:pt idx="72">
                  <c:v>4013</c:v>
                </c:pt>
                <c:pt idx="73">
                  <c:v>4913</c:v>
                </c:pt>
                <c:pt idx="74">
                  <c:v>16278</c:v>
                </c:pt>
                <c:pt idx="75">
                  <c:v>2713</c:v>
                </c:pt>
                <c:pt idx="76">
                  <c:v>839</c:v>
                </c:pt>
                <c:pt idx="77">
                  <c:v>149718</c:v>
                </c:pt>
                <c:pt idx="78">
                  <c:v>172346</c:v>
                </c:pt>
                <c:pt idx="79">
                  <c:v>5795</c:v>
                </c:pt>
                <c:pt idx="80">
                  <c:v>2911</c:v>
                </c:pt>
                <c:pt idx="81">
                  <c:v>25605</c:v>
                </c:pt>
                <c:pt idx="82">
                  <c:v>24862</c:v>
                </c:pt>
                <c:pt idx="83">
                  <c:v>20050</c:v>
                </c:pt>
                <c:pt idx="84">
                  <c:v>17414</c:v>
                </c:pt>
                <c:pt idx="85">
                  <c:v>4547</c:v>
                </c:pt>
                <c:pt idx="86">
                  <c:v>9209</c:v>
                </c:pt>
                <c:pt idx="87">
                  <c:v>51130</c:v>
                </c:pt>
                <c:pt idx="88">
                  <c:v>4222</c:v>
                </c:pt>
                <c:pt idx="89">
                  <c:v>33827</c:v>
                </c:pt>
                <c:pt idx="90">
                  <c:v>19031</c:v>
                </c:pt>
                <c:pt idx="91">
                  <c:v>17917</c:v>
                </c:pt>
                <c:pt idx="92">
                  <c:v>4195</c:v>
                </c:pt>
                <c:pt idx="93">
                  <c:v>104044</c:v>
                </c:pt>
                <c:pt idx="94">
                  <c:v>6017</c:v>
                </c:pt>
                <c:pt idx="95">
                  <c:v>79034</c:v>
                </c:pt>
                <c:pt idx="96">
                  <c:v>28441</c:v>
                </c:pt>
                <c:pt idx="97">
                  <c:v>10649</c:v>
                </c:pt>
                <c:pt idx="98">
                  <c:v>26613</c:v>
                </c:pt>
                <c:pt idx="99">
                  <c:v>6088</c:v>
                </c:pt>
                <c:pt idx="100">
                  <c:v>1223237</c:v>
                </c:pt>
                <c:pt idx="101">
                  <c:v>86407</c:v>
                </c:pt>
                <c:pt idx="102">
                  <c:v>5028</c:v>
                </c:pt>
                <c:pt idx="103">
                  <c:v>52713</c:v>
                </c:pt>
                <c:pt idx="104">
                  <c:v>12542</c:v>
                </c:pt>
                <c:pt idx="105">
                  <c:v>5268</c:v>
                </c:pt>
                <c:pt idx="106">
                  <c:v>5365</c:v>
                </c:pt>
                <c:pt idx="107">
                  <c:v>21257</c:v>
                </c:pt>
                <c:pt idx="108">
                  <c:v>56973</c:v>
                </c:pt>
                <c:pt idx="109">
                  <c:v>47098</c:v>
                </c:pt>
                <c:pt idx="110">
                  <c:v>125194</c:v>
                </c:pt>
                <c:pt idx="111">
                  <c:v>405375</c:v>
                </c:pt>
                <c:pt idx="112">
                  <c:v>12371</c:v>
                </c:pt>
                <c:pt idx="113">
                  <c:v>30655</c:v>
                </c:pt>
                <c:pt idx="114">
                  <c:v>21521</c:v>
                </c:pt>
                <c:pt idx="115">
                  <c:v>123114</c:v>
                </c:pt>
                <c:pt idx="116">
                  <c:v>7905</c:v>
                </c:pt>
                <c:pt idx="117">
                  <c:v>95752</c:v>
                </c:pt>
                <c:pt idx="118">
                  <c:v>9452</c:v>
                </c:pt>
                <c:pt idx="119">
                  <c:v>20391</c:v>
                </c:pt>
                <c:pt idx="120">
                  <c:v>50631</c:v>
                </c:pt>
                <c:pt idx="121">
                  <c:v>18595</c:v>
                </c:pt>
                <c:pt idx="122">
                  <c:v>17539</c:v>
                </c:pt>
                <c:pt idx="123">
                  <c:v>12418</c:v>
                </c:pt>
                <c:pt idx="124">
                  <c:v>8894</c:v>
                </c:pt>
                <c:pt idx="125">
                  <c:v>18601</c:v>
                </c:pt>
                <c:pt idx="126">
                  <c:v>6223</c:v>
                </c:pt>
                <c:pt idx="127">
                  <c:v>28491</c:v>
                </c:pt>
                <c:pt idx="128">
                  <c:v>18138</c:v>
                </c:pt>
                <c:pt idx="129">
                  <c:v>25116</c:v>
                </c:pt>
                <c:pt idx="130">
                  <c:v>6197</c:v>
                </c:pt>
                <c:pt idx="131">
                  <c:v>4591</c:v>
                </c:pt>
                <c:pt idx="132">
                  <c:v>4072</c:v>
                </c:pt>
                <c:pt idx="133">
                  <c:v>7289</c:v>
                </c:pt>
                <c:pt idx="134">
                  <c:v>74662</c:v>
                </c:pt>
                <c:pt idx="135">
                  <c:v>257882</c:v>
                </c:pt>
                <c:pt idx="136">
                  <c:v>35858</c:v>
                </c:pt>
                <c:pt idx="137">
                  <c:v>8803</c:v>
                </c:pt>
                <c:pt idx="138">
                  <c:v>82895</c:v>
                </c:pt>
                <c:pt idx="139">
                  <c:v>2021</c:v>
                </c:pt>
                <c:pt idx="140">
                  <c:v>132521</c:v>
                </c:pt>
                <c:pt idx="141">
                  <c:v>21373</c:v>
                </c:pt>
                <c:pt idx="142">
                  <c:v>2488</c:v>
                </c:pt>
                <c:pt idx="143">
                  <c:v>31410</c:v>
                </c:pt>
                <c:pt idx="144">
                  <c:v>2805</c:v>
                </c:pt>
                <c:pt idx="145">
                  <c:v>34097</c:v>
                </c:pt>
                <c:pt idx="146">
                  <c:v>429550</c:v>
                </c:pt>
                <c:pt idx="147">
                  <c:v>1805</c:v>
                </c:pt>
                <c:pt idx="148">
                  <c:v>11027</c:v>
                </c:pt>
                <c:pt idx="149">
                  <c:v>9088</c:v>
                </c:pt>
                <c:pt idx="150">
                  <c:v>27704</c:v>
                </c:pt>
                <c:pt idx="151">
                  <c:v>2108</c:v>
                </c:pt>
                <c:pt idx="152">
                  <c:v>8883</c:v>
                </c:pt>
                <c:pt idx="153">
                  <c:v>47287</c:v>
                </c:pt>
                <c:pt idx="154">
                  <c:v>12421</c:v>
                </c:pt>
                <c:pt idx="155">
                  <c:v>10174</c:v>
                </c:pt>
                <c:pt idx="156">
                  <c:v>6026</c:v>
                </c:pt>
                <c:pt idx="157">
                  <c:v>15592</c:v>
                </c:pt>
                <c:pt idx="158">
                  <c:v>18095</c:v>
                </c:pt>
                <c:pt idx="159">
                  <c:v>3742</c:v>
                </c:pt>
                <c:pt idx="160">
                  <c:v>2446</c:v>
                </c:pt>
                <c:pt idx="161">
                  <c:v>279264</c:v>
                </c:pt>
                <c:pt idx="162">
                  <c:v>70402</c:v>
                </c:pt>
                <c:pt idx="163">
                  <c:v>3238</c:v>
                </c:pt>
                <c:pt idx="164">
                  <c:v>21712</c:v>
                </c:pt>
                <c:pt idx="165">
                  <c:v>44607</c:v>
                </c:pt>
                <c:pt idx="166">
                  <c:v>4926</c:v>
                </c:pt>
                <c:pt idx="167">
                  <c:v>11507</c:v>
                </c:pt>
                <c:pt idx="168">
                  <c:v>8420</c:v>
                </c:pt>
                <c:pt idx="169">
                  <c:v>2774</c:v>
                </c:pt>
                <c:pt idx="170">
                  <c:v>9280</c:v>
                </c:pt>
                <c:pt idx="171">
                  <c:v>16102</c:v>
                </c:pt>
                <c:pt idx="172">
                  <c:v>5805</c:v>
                </c:pt>
                <c:pt idx="173">
                  <c:v>69680</c:v>
                </c:pt>
                <c:pt idx="174">
                  <c:v>1739</c:v>
                </c:pt>
                <c:pt idx="175">
                  <c:v>198661</c:v>
                </c:pt>
                <c:pt idx="176">
                  <c:v>1397</c:v>
                </c:pt>
                <c:pt idx="177">
                  <c:v>2884</c:v>
                </c:pt>
                <c:pt idx="178">
                  <c:v>2631</c:v>
                </c:pt>
                <c:pt idx="179">
                  <c:v>14936</c:v>
                </c:pt>
                <c:pt idx="180">
                  <c:v>358539</c:v>
                </c:pt>
                <c:pt idx="181">
                  <c:v>179372</c:v>
                </c:pt>
                <c:pt idx="182">
                  <c:v>158438</c:v>
                </c:pt>
                <c:pt idx="183">
                  <c:v>2776</c:v>
                </c:pt>
                <c:pt idx="184">
                  <c:v>44429</c:v>
                </c:pt>
                <c:pt idx="185">
                  <c:v>4911</c:v>
                </c:pt>
                <c:pt idx="186">
                  <c:v>4841</c:v>
                </c:pt>
                <c:pt idx="187">
                  <c:v>10855</c:v>
                </c:pt>
                <c:pt idx="188">
                  <c:v>11485</c:v>
                </c:pt>
                <c:pt idx="189">
                  <c:v>4842</c:v>
                </c:pt>
                <c:pt idx="190">
                  <c:v>5806</c:v>
                </c:pt>
                <c:pt idx="191">
                  <c:v>12416</c:v>
                </c:pt>
                <c:pt idx="192">
                  <c:v>16896</c:v>
                </c:pt>
                <c:pt idx="193">
                  <c:v>22087</c:v>
                </c:pt>
                <c:pt idx="194">
                  <c:v>11382</c:v>
                </c:pt>
                <c:pt idx="195">
                  <c:v>1996</c:v>
                </c:pt>
                <c:pt idx="196">
                  <c:v>6685</c:v>
                </c:pt>
                <c:pt idx="197">
                  <c:v>33257</c:v>
                </c:pt>
                <c:pt idx="198">
                  <c:v>30465</c:v>
                </c:pt>
                <c:pt idx="199">
                  <c:v>123192</c:v>
                </c:pt>
                <c:pt idx="200">
                  <c:v>8258</c:v>
                </c:pt>
                <c:pt idx="201">
                  <c:v>19244</c:v>
                </c:pt>
                <c:pt idx="202">
                  <c:v>40857</c:v>
                </c:pt>
                <c:pt idx="203">
                  <c:v>324977</c:v>
                </c:pt>
                <c:pt idx="204">
                  <c:v>1404694</c:v>
                </c:pt>
                <c:pt idx="205">
                  <c:v>21394</c:v>
                </c:pt>
                <c:pt idx="206">
                  <c:v>7760</c:v>
                </c:pt>
                <c:pt idx="207">
                  <c:v>41283</c:v>
                </c:pt>
                <c:pt idx="208">
                  <c:v>5346</c:v>
                </c:pt>
                <c:pt idx="209">
                  <c:v>6419</c:v>
                </c:pt>
                <c:pt idx="210">
                  <c:v>9649</c:v>
                </c:pt>
                <c:pt idx="211">
                  <c:v>15605</c:v>
                </c:pt>
                <c:pt idx="212">
                  <c:v>237570</c:v>
                </c:pt>
                <c:pt idx="213">
                  <c:v>12002</c:v>
                </c:pt>
                <c:pt idx="214">
                  <c:v>6269</c:v>
                </c:pt>
                <c:pt idx="215">
                  <c:v>9786</c:v>
                </c:pt>
                <c:pt idx="216">
                  <c:v>35830</c:v>
                </c:pt>
                <c:pt idx="217">
                  <c:v>7926</c:v>
                </c:pt>
                <c:pt idx="218">
                  <c:v>12639</c:v>
                </c:pt>
                <c:pt idx="219">
                  <c:v>61150</c:v>
                </c:pt>
                <c:pt idx="220">
                  <c:v>80062</c:v>
                </c:pt>
                <c:pt idx="221">
                  <c:v>8363</c:v>
                </c:pt>
                <c:pt idx="222">
                  <c:v>8228</c:v>
                </c:pt>
                <c:pt idx="223">
                  <c:v>30791</c:v>
                </c:pt>
                <c:pt idx="224">
                  <c:v>9631</c:v>
                </c:pt>
                <c:pt idx="225">
                  <c:v>24821</c:v>
                </c:pt>
                <c:pt idx="226">
                  <c:v>31117</c:v>
                </c:pt>
                <c:pt idx="227">
                  <c:v>11552</c:v>
                </c:pt>
                <c:pt idx="228">
                  <c:v>26886</c:v>
                </c:pt>
                <c:pt idx="229">
                  <c:v>36194</c:v>
                </c:pt>
                <c:pt idx="230">
                  <c:v>260690</c:v>
                </c:pt>
                <c:pt idx="231">
                  <c:v>4873</c:v>
                </c:pt>
                <c:pt idx="232">
                  <c:v>3876</c:v>
                </c:pt>
                <c:pt idx="233">
                  <c:v>4045</c:v>
                </c:pt>
                <c:pt idx="234">
                  <c:v>15165</c:v>
                </c:pt>
                <c:pt idx="235">
                  <c:v>38771</c:v>
                </c:pt>
                <c:pt idx="236">
                  <c:v>7824</c:v>
                </c:pt>
                <c:pt idx="237">
                  <c:v>5557</c:v>
                </c:pt>
                <c:pt idx="238">
                  <c:v>4180</c:v>
                </c:pt>
                <c:pt idx="239">
                  <c:v>16794</c:v>
                </c:pt>
                <c:pt idx="240">
                  <c:v>24982</c:v>
                </c:pt>
                <c:pt idx="241">
                  <c:v>8356</c:v>
                </c:pt>
                <c:pt idx="242">
                  <c:v>8101</c:v>
                </c:pt>
                <c:pt idx="243">
                  <c:v>17405</c:v>
                </c:pt>
                <c:pt idx="244">
                  <c:v>15331</c:v>
                </c:pt>
                <c:pt idx="245">
                  <c:v>3937</c:v>
                </c:pt>
                <c:pt idx="246">
                  <c:v>104351</c:v>
                </c:pt>
                <c:pt idx="247">
                  <c:v>3332</c:v>
                </c:pt>
                <c:pt idx="248">
                  <c:v>179574</c:v>
                </c:pt>
                <c:pt idx="249">
                  <c:v>167106</c:v>
                </c:pt>
                <c:pt idx="250">
                  <c:v>95241</c:v>
                </c:pt>
                <c:pt idx="251">
                  <c:v>244131</c:v>
                </c:pt>
                <c:pt idx="252">
                  <c:v>75683</c:v>
                </c:pt>
                <c:pt idx="253">
                  <c:v>4294</c:v>
                </c:pt>
                <c:pt idx="254">
                  <c:v>15197</c:v>
                </c:pt>
                <c:pt idx="255">
                  <c:v>4994</c:v>
                </c:pt>
                <c:pt idx="256">
                  <c:v>14297</c:v>
                </c:pt>
                <c:pt idx="257">
                  <c:v>379082</c:v>
                </c:pt>
                <c:pt idx="258">
                  <c:v>50778</c:v>
                </c:pt>
                <c:pt idx="259">
                  <c:v>17754</c:v>
                </c:pt>
                <c:pt idx="260">
                  <c:v>124254</c:v>
                </c:pt>
                <c:pt idx="261">
                  <c:v>21139</c:v>
                </c:pt>
                <c:pt idx="262">
                  <c:v>27632</c:v>
                </c:pt>
                <c:pt idx="263">
                  <c:v>18610</c:v>
                </c:pt>
                <c:pt idx="264">
                  <c:v>6587</c:v>
                </c:pt>
                <c:pt idx="265">
                  <c:v>7862</c:v>
                </c:pt>
                <c:pt idx="266">
                  <c:v>177150</c:v>
                </c:pt>
                <c:pt idx="267">
                  <c:v>64330</c:v>
                </c:pt>
                <c:pt idx="268">
                  <c:v>42259</c:v>
                </c:pt>
                <c:pt idx="269">
                  <c:v>43536</c:v>
                </c:pt>
                <c:pt idx="270">
                  <c:v>6963</c:v>
                </c:pt>
                <c:pt idx="271">
                  <c:v>78029</c:v>
                </c:pt>
                <c:pt idx="272">
                  <c:v>237119</c:v>
                </c:pt>
                <c:pt idx="273">
                  <c:v>7322</c:v>
                </c:pt>
                <c:pt idx="274">
                  <c:v>17911</c:v>
                </c:pt>
                <c:pt idx="275">
                  <c:v>59921</c:v>
                </c:pt>
                <c:pt idx="276">
                  <c:v>49291</c:v>
                </c:pt>
                <c:pt idx="277">
                  <c:v>6828</c:v>
                </c:pt>
                <c:pt idx="278">
                  <c:v>127734</c:v>
                </c:pt>
                <c:pt idx="279">
                  <c:v>45544</c:v>
                </c:pt>
                <c:pt idx="280">
                  <c:v>31173</c:v>
                </c:pt>
                <c:pt idx="281">
                  <c:v>153463</c:v>
                </c:pt>
                <c:pt idx="282">
                  <c:v>3143</c:v>
                </c:pt>
                <c:pt idx="283">
                  <c:v>13453</c:v>
                </c:pt>
                <c:pt idx="284">
                  <c:v>37707</c:v>
                </c:pt>
                <c:pt idx="285">
                  <c:v>4577</c:v>
                </c:pt>
                <c:pt idx="286">
                  <c:v>3467</c:v>
                </c:pt>
                <c:pt idx="287">
                  <c:v>426935</c:v>
                </c:pt>
                <c:pt idx="288">
                  <c:v>20978</c:v>
                </c:pt>
                <c:pt idx="289">
                  <c:v>31844</c:v>
                </c:pt>
                <c:pt idx="290">
                  <c:v>18627</c:v>
                </c:pt>
                <c:pt idx="291">
                  <c:v>4824</c:v>
                </c:pt>
                <c:pt idx="292">
                  <c:v>4882</c:v>
                </c:pt>
                <c:pt idx="293">
                  <c:v>29047</c:v>
                </c:pt>
                <c:pt idx="294">
                  <c:v>7361</c:v>
                </c:pt>
                <c:pt idx="295">
                  <c:v>12581</c:v>
                </c:pt>
                <c:pt idx="296">
                  <c:v>105273</c:v>
                </c:pt>
                <c:pt idx="297">
                  <c:v>69533</c:v>
                </c:pt>
                <c:pt idx="298">
                  <c:v>310783</c:v>
                </c:pt>
                <c:pt idx="299">
                  <c:v>8201</c:v>
                </c:pt>
                <c:pt idx="300">
                  <c:v>78978</c:v>
                </c:pt>
                <c:pt idx="301">
                  <c:v>89532</c:v>
                </c:pt>
                <c:pt idx="302">
                  <c:v>2311</c:v>
                </c:pt>
                <c:pt idx="303">
                  <c:v>51007</c:v>
                </c:pt>
                <c:pt idx="304">
                  <c:v>2412</c:v>
                </c:pt>
                <c:pt idx="305">
                  <c:v>22022</c:v>
                </c:pt>
                <c:pt idx="306">
                  <c:v>5918</c:v>
                </c:pt>
                <c:pt idx="307">
                  <c:v>4608</c:v>
                </c:pt>
                <c:pt idx="308">
                  <c:v>2623</c:v>
                </c:pt>
                <c:pt idx="309">
                  <c:v>15628</c:v>
                </c:pt>
                <c:pt idx="310">
                  <c:v>17263</c:v>
                </c:pt>
                <c:pt idx="311">
                  <c:v>8174</c:v>
                </c:pt>
                <c:pt idx="312">
                  <c:v>3686</c:v>
                </c:pt>
                <c:pt idx="313">
                  <c:v>3086</c:v>
                </c:pt>
                <c:pt idx="314">
                  <c:v>47723</c:v>
                </c:pt>
                <c:pt idx="315">
                  <c:v>103645</c:v>
                </c:pt>
                <c:pt idx="316">
                  <c:v>9972</c:v>
                </c:pt>
                <c:pt idx="317">
                  <c:v>6039</c:v>
                </c:pt>
                <c:pt idx="318">
                  <c:v>14069</c:v>
                </c:pt>
                <c:pt idx="319">
                  <c:v>3097</c:v>
                </c:pt>
                <c:pt idx="320">
                  <c:v>2101</c:v>
                </c:pt>
                <c:pt idx="321">
                  <c:v>4098</c:v>
                </c:pt>
                <c:pt idx="322">
                  <c:v>26791</c:v>
                </c:pt>
                <c:pt idx="323">
                  <c:v>242249</c:v>
                </c:pt>
                <c:pt idx="324">
                  <c:v>84069</c:v>
                </c:pt>
                <c:pt idx="325">
                  <c:v>481725</c:v>
                </c:pt>
                <c:pt idx="326">
                  <c:v>5638</c:v>
                </c:pt>
                <c:pt idx="327">
                  <c:v>3813</c:v>
                </c:pt>
                <c:pt idx="328">
                  <c:v>1903</c:v>
                </c:pt>
                <c:pt idx="329">
                  <c:v>22480</c:v>
                </c:pt>
                <c:pt idx="330">
                  <c:v>13023</c:v>
                </c:pt>
                <c:pt idx="331">
                  <c:v>3125</c:v>
                </c:pt>
                <c:pt idx="332">
                  <c:v>19511</c:v>
                </c:pt>
                <c:pt idx="333">
                  <c:v>29844</c:v>
                </c:pt>
                <c:pt idx="334">
                  <c:v>18415</c:v>
                </c:pt>
                <c:pt idx="335">
                  <c:v>60768</c:v>
                </c:pt>
                <c:pt idx="336">
                  <c:v>4966</c:v>
                </c:pt>
                <c:pt idx="337">
                  <c:v>69072</c:v>
                </c:pt>
                <c:pt idx="338">
                  <c:v>154146</c:v>
                </c:pt>
                <c:pt idx="339">
                  <c:v>94098</c:v>
                </c:pt>
                <c:pt idx="340">
                  <c:v>455587</c:v>
                </c:pt>
                <c:pt idx="341">
                  <c:v>3523</c:v>
                </c:pt>
                <c:pt idx="342">
                  <c:v>58567</c:v>
                </c:pt>
                <c:pt idx="343">
                  <c:v>8181</c:v>
                </c:pt>
                <c:pt idx="344">
                  <c:v>51039</c:v>
                </c:pt>
                <c:pt idx="345">
                  <c:v>25651</c:v>
                </c:pt>
                <c:pt idx="346">
                  <c:v>18928</c:v>
                </c:pt>
                <c:pt idx="347">
                  <c:v>4166</c:v>
                </c:pt>
                <c:pt idx="348">
                  <c:v>61707</c:v>
                </c:pt>
                <c:pt idx="349">
                  <c:v>4739</c:v>
                </c:pt>
                <c:pt idx="350">
                  <c:v>2274</c:v>
                </c:pt>
                <c:pt idx="351">
                  <c:v>33598</c:v>
                </c:pt>
                <c:pt idx="352">
                  <c:v>13936</c:v>
                </c:pt>
                <c:pt idx="353">
                  <c:v>4831</c:v>
                </c:pt>
                <c:pt idx="354">
                  <c:v>4525</c:v>
                </c:pt>
                <c:pt idx="355">
                  <c:v>3215</c:v>
                </c:pt>
                <c:pt idx="356">
                  <c:v>4950</c:v>
                </c:pt>
                <c:pt idx="357">
                  <c:v>6624</c:v>
                </c:pt>
                <c:pt idx="358">
                  <c:v>18866</c:v>
                </c:pt>
                <c:pt idx="359">
                  <c:v>8917</c:v>
                </c:pt>
                <c:pt idx="360">
                  <c:v>11575</c:v>
                </c:pt>
                <c:pt idx="361">
                  <c:v>5381</c:v>
                </c:pt>
                <c:pt idx="362">
                  <c:v>7161</c:v>
                </c:pt>
                <c:pt idx="363">
                  <c:v>9962</c:v>
                </c:pt>
                <c:pt idx="364">
                  <c:v>1824</c:v>
                </c:pt>
                <c:pt idx="365">
                  <c:v>1290</c:v>
                </c:pt>
                <c:pt idx="366">
                  <c:v>11519</c:v>
                </c:pt>
                <c:pt idx="367">
                  <c:v>21871</c:v>
                </c:pt>
                <c:pt idx="368">
                  <c:v>2333</c:v>
                </c:pt>
                <c:pt idx="369">
                  <c:v>4135</c:v>
                </c:pt>
                <c:pt idx="370">
                  <c:v>4217</c:v>
                </c:pt>
                <c:pt idx="371">
                  <c:v>61716</c:v>
                </c:pt>
                <c:pt idx="372">
                  <c:v>6057</c:v>
                </c:pt>
                <c:pt idx="373">
                  <c:v>41765</c:v>
                </c:pt>
                <c:pt idx="374">
                  <c:v>7522</c:v>
                </c:pt>
                <c:pt idx="375">
                  <c:v>4294</c:v>
                </c:pt>
                <c:pt idx="376">
                  <c:v>55477</c:v>
                </c:pt>
                <c:pt idx="377">
                  <c:v>4462</c:v>
                </c:pt>
                <c:pt idx="378">
                  <c:v>6569</c:v>
                </c:pt>
                <c:pt idx="379">
                  <c:v>7318</c:v>
                </c:pt>
                <c:pt idx="380">
                  <c:v>44682</c:v>
                </c:pt>
                <c:pt idx="381">
                  <c:v>701428</c:v>
                </c:pt>
                <c:pt idx="382">
                  <c:v>2603</c:v>
                </c:pt>
                <c:pt idx="383">
                  <c:v>33118</c:v>
                </c:pt>
                <c:pt idx="384">
                  <c:v>115139</c:v>
                </c:pt>
                <c:pt idx="385">
                  <c:v>8676</c:v>
                </c:pt>
                <c:pt idx="386">
                  <c:v>10712</c:v>
                </c:pt>
                <c:pt idx="387">
                  <c:v>14326</c:v>
                </c:pt>
                <c:pt idx="388">
                  <c:v>13285</c:v>
                </c:pt>
                <c:pt idx="389">
                  <c:v>13691</c:v>
                </c:pt>
                <c:pt idx="390">
                  <c:v>9173</c:v>
                </c:pt>
                <c:pt idx="391">
                  <c:v>22322</c:v>
                </c:pt>
                <c:pt idx="392">
                  <c:v>15944</c:v>
                </c:pt>
                <c:pt idx="393">
                  <c:v>46180</c:v>
                </c:pt>
                <c:pt idx="394">
                  <c:v>18302</c:v>
                </c:pt>
                <c:pt idx="395">
                  <c:v>20588</c:v>
                </c:pt>
                <c:pt idx="396">
                  <c:v>4112</c:v>
                </c:pt>
                <c:pt idx="397">
                  <c:v>10934</c:v>
                </c:pt>
                <c:pt idx="398">
                  <c:v>6536</c:v>
                </c:pt>
                <c:pt idx="399">
                  <c:v>6579</c:v>
                </c:pt>
                <c:pt idx="400">
                  <c:v>19797</c:v>
                </c:pt>
                <c:pt idx="401">
                  <c:v>2177</c:v>
                </c:pt>
                <c:pt idx="402">
                  <c:v>14941</c:v>
                </c:pt>
                <c:pt idx="403">
                  <c:v>7540</c:v>
                </c:pt>
                <c:pt idx="404">
                  <c:v>1835</c:v>
                </c:pt>
                <c:pt idx="405">
                  <c:v>8973</c:v>
                </c:pt>
                <c:pt idx="406">
                  <c:v>114508</c:v>
                </c:pt>
                <c:pt idx="407">
                  <c:v>47523</c:v>
                </c:pt>
                <c:pt idx="408">
                  <c:v>6127</c:v>
                </c:pt>
                <c:pt idx="409">
                  <c:v>2468</c:v>
                </c:pt>
                <c:pt idx="410">
                  <c:v>16876</c:v>
                </c:pt>
                <c:pt idx="411">
                  <c:v>48992</c:v>
                </c:pt>
                <c:pt idx="412">
                  <c:v>3109</c:v>
                </c:pt>
                <c:pt idx="413">
                  <c:v>11507</c:v>
                </c:pt>
                <c:pt idx="414">
                  <c:v>64098</c:v>
                </c:pt>
                <c:pt idx="415">
                  <c:v>25685</c:v>
                </c:pt>
                <c:pt idx="416">
                  <c:v>8875</c:v>
                </c:pt>
                <c:pt idx="417">
                  <c:v>69697</c:v>
                </c:pt>
                <c:pt idx="418">
                  <c:v>6093</c:v>
                </c:pt>
                <c:pt idx="419">
                  <c:v>55731</c:v>
                </c:pt>
                <c:pt idx="420">
                  <c:v>29612</c:v>
                </c:pt>
                <c:pt idx="421">
                  <c:v>171885</c:v>
                </c:pt>
                <c:pt idx="422">
                  <c:v>17378</c:v>
                </c:pt>
                <c:pt idx="423">
                  <c:v>15564</c:v>
                </c:pt>
                <c:pt idx="424">
                  <c:v>3706</c:v>
                </c:pt>
                <c:pt idx="425">
                  <c:v>13495</c:v>
                </c:pt>
                <c:pt idx="426">
                  <c:v>27617</c:v>
                </c:pt>
                <c:pt idx="427">
                  <c:v>410275</c:v>
                </c:pt>
                <c:pt idx="428">
                  <c:v>29930</c:v>
                </c:pt>
                <c:pt idx="429">
                  <c:v>25939</c:v>
                </c:pt>
                <c:pt idx="430">
                  <c:v>11524</c:v>
                </c:pt>
                <c:pt idx="431">
                  <c:v>19453</c:v>
                </c:pt>
                <c:pt idx="432">
                  <c:v>27974</c:v>
                </c:pt>
                <c:pt idx="433">
                  <c:v>77330</c:v>
                </c:pt>
                <c:pt idx="434">
                  <c:v>13890</c:v>
                </c:pt>
                <c:pt idx="435">
                  <c:v>40430</c:v>
                </c:pt>
                <c:pt idx="436">
                  <c:v>5370</c:v>
                </c:pt>
                <c:pt idx="437">
                  <c:v>3606</c:v>
                </c:pt>
                <c:pt idx="438">
                  <c:v>6166</c:v>
                </c:pt>
                <c:pt idx="439">
                  <c:v>22326</c:v>
                </c:pt>
                <c:pt idx="440">
                  <c:v>3385</c:v>
                </c:pt>
                <c:pt idx="441">
                  <c:v>51717</c:v>
                </c:pt>
                <c:pt idx="442">
                  <c:v>4719</c:v>
                </c:pt>
                <c:pt idx="443">
                  <c:v>2576</c:v>
                </c:pt>
                <c:pt idx="444">
                  <c:v>4136</c:v>
                </c:pt>
                <c:pt idx="445">
                  <c:v>10205</c:v>
                </c:pt>
                <c:pt idx="446">
                  <c:v>53698</c:v>
                </c:pt>
                <c:pt idx="447">
                  <c:v>56848</c:v>
                </c:pt>
                <c:pt idx="448">
                  <c:v>25603</c:v>
                </c:pt>
                <c:pt idx="449">
                  <c:v>17668</c:v>
                </c:pt>
                <c:pt idx="450">
                  <c:v>119221</c:v>
                </c:pt>
                <c:pt idx="451">
                  <c:v>4327</c:v>
                </c:pt>
                <c:pt idx="452">
                  <c:v>22239</c:v>
                </c:pt>
                <c:pt idx="453">
                  <c:v>336454</c:v>
                </c:pt>
                <c:pt idx="454">
                  <c:v>5371</c:v>
                </c:pt>
                <c:pt idx="455">
                  <c:v>4067</c:v>
                </c:pt>
                <c:pt idx="456">
                  <c:v>12943</c:v>
                </c:pt>
                <c:pt idx="457">
                  <c:v>44572</c:v>
                </c:pt>
                <c:pt idx="458">
                  <c:v>231953</c:v>
                </c:pt>
                <c:pt idx="459">
                  <c:v>39648</c:v>
                </c:pt>
                <c:pt idx="460">
                  <c:v>41211</c:v>
                </c:pt>
                <c:pt idx="461">
                  <c:v>3902</c:v>
                </c:pt>
                <c:pt idx="462">
                  <c:v>14309</c:v>
                </c:pt>
                <c:pt idx="463">
                  <c:v>3513</c:v>
                </c:pt>
                <c:pt idx="464">
                  <c:v>13788</c:v>
                </c:pt>
                <c:pt idx="465">
                  <c:v>6736</c:v>
                </c:pt>
                <c:pt idx="466">
                  <c:v>9126</c:v>
                </c:pt>
                <c:pt idx="467">
                  <c:v>29743</c:v>
                </c:pt>
                <c:pt idx="468">
                  <c:v>3827</c:v>
                </c:pt>
                <c:pt idx="469">
                  <c:v>20523</c:v>
                </c:pt>
                <c:pt idx="470">
                  <c:v>10047</c:v>
                </c:pt>
                <c:pt idx="471">
                  <c:v>56463</c:v>
                </c:pt>
                <c:pt idx="472">
                  <c:v>7762</c:v>
                </c:pt>
                <c:pt idx="473">
                  <c:v>3320</c:v>
                </c:pt>
                <c:pt idx="474">
                  <c:v>13376</c:v>
                </c:pt>
                <c:pt idx="475">
                  <c:v>15984</c:v>
                </c:pt>
                <c:pt idx="476">
                  <c:v>4786</c:v>
                </c:pt>
                <c:pt idx="477">
                  <c:v>7686</c:v>
                </c:pt>
                <c:pt idx="478">
                  <c:v>125238</c:v>
                </c:pt>
                <c:pt idx="479">
                  <c:v>720116</c:v>
                </c:pt>
                <c:pt idx="480">
                  <c:v>4537</c:v>
                </c:pt>
                <c:pt idx="481">
                  <c:v>2222</c:v>
                </c:pt>
                <c:pt idx="482">
                  <c:v>3651</c:v>
                </c:pt>
                <c:pt idx="483">
                  <c:v>10824</c:v>
                </c:pt>
                <c:pt idx="484">
                  <c:v>9940</c:v>
                </c:pt>
                <c:pt idx="485">
                  <c:v>209548</c:v>
                </c:pt>
                <c:pt idx="486">
                  <c:v>52009</c:v>
                </c:pt>
                <c:pt idx="487">
                  <c:v>36233</c:v>
                </c:pt>
                <c:pt idx="488">
                  <c:v>12856</c:v>
                </c:pt>
                <c:pt idx="489">
                  <c:v>5364</c:v>
                </c:pt>
                <c:pt idx="490">
                  <c:v>15929</c:v>
                </c:pt>
                <c:pt idx="491">
                  <c:v>10888</c:v>
                </c:pt>
                <c:pt idx="492">
                  <c:v>3191</c:v>
                </c:pt>
                <c:pt idx="493">
                  <c:v>3195</c:v>
                </c:pt>
                <c:pt idx="494">
                  <c:v>5638</c:v>
                </c:pt>
                <c:pt idx="495">
                  <c:v>2427</c:v>
                </c:pt>
                <c:pt idx="496">
                  <c:v>6481</c:v>
                </c:pt>
                <c:pt idx="497">
                  <c:v>12103</c:v>
                </c:pt>
                <c:pt idx="498">
                  <c:v>17363</c:v>
                </c:pt>
                <c:pt idx="499">
                  <c:v>5372</c:v>
                </c:pt>
                <c:pt idx="500">
                  <c:v>8498</c:v>
                </c:pt>
                <c:pt idx="501">
                  <c:v>120779</c:v>
                </c:pt>
                <c:pt idx="502">
                  <c:v>9396</c:v>
                </c:pt>
                <c:pt idx="503">
                  <c:v>46285</c:v>
                </c:pt>
                <c:pt idx="504">
                  <c:v>4405</c:v>
                </c:pt>
                <c:pt idx="505">
                  <c:v>15639</c:v>
                </c:pt>
                <c:pt idx="506">
                  <c:v>6036</c:v>
                </c:pt>
                <c:pt idx="507">
                  <c:v>14925</c:v>
                </c:pt>
                <c:pt idx="508">
                  <c:v>195278</c:v>
                </c:pt>
                <c:pt idx="509">
                  <c:v>2111</c:v>
                </c:pt>
                <c:pt idx="510">
                  <c:v>4584</c:v>
                </c:pt>
                <c:pt idx="511">
                  <c:v>2166</c:v>
                </c:pt>
                <c:pt idx="512">
                  <c:v>35102</c:v>
                </c:pt>
                <c:pt idx="513">
                  <c:v>48207</c:v>
                </c:pt>
                <c:pt idx="514">
                  <c:v>5577</c:v>
                </c:pt>
                <c:pt idx="515">
                  <c:v>32796</c:v>
                </c:pt>
                <c:pt idx="516">
                  <c:v>27850</c:v>
                </c:pt>
                <c:pt idx="517">
                  <c:v>58529</c:v>
                </c:pt>
                <c:pt idx="518">
                  <c:v>8889</c:v>
                </c:pt>
                <c:pt idx="519">
                  <c:v>6298</c:v>
                </c:pt>
                <c:pt idx="520">
                  <c:v>2947</c:v>
                </c:pt>
                <c:pt idx="521">
                  <c:v>2476</c:v>
                </c:pt>
                <c:pt idx="522">
                  <c:v>27641</c:v>
                </c:pt>
                <c:pt idx="523">
                  <c:v>26960</c:v>
                </c:pt>
                <c:pt idx="524">
                  <c:v>1558</c:v>
                </c:pt>
                <c:pt idx="525">
                  <c:v>1448</c:v>
                </c:pt>
                <c:pt idx="526">
                  <c:v>145073</c:v>
                </c:pt>
                <c:pt idx="527">
                  <c:v>20855</c:v>
                </c:pt>
                <c:pt idx="528">
                  <c:v>723889</c:v>
                </c:pt>
                <c:pt idx="529">
                  <c:v>7024</c:v>
                </c:pt>
                <c:pt idx="530">
                  <c:v>23742</c:v>
                </c:pt>
                <c:pt idx="531">
                  <c:v>8541</c:v>
                </c:pt>
                <c:pt idx="532">
                  <c:v>5926</c:v>
                </c:pt>
                <c:pt idx="533">
                  <c:v>6843</c:v>
                </c:pt>
                <c:pt idx="534">
                  <c:v>3159</c:v>
                </c:pt>
                <c:pt idx="535">
                  <c:v>433991</c:v>
                </c:pt>
                <c:pt idx="536">
                  <c:v>4856</c:v>
                </c:pt>
                <c:pt idx="537">
                  <c:v>10493</c:v>
                </c:pt>
                <c:pt idx="538">
                  <c:v>3623</c:v>
                </c:pt>
                <c:pt idx="539">
                  <c:v>3595</c:v>
                </c:pt>
                <c:pt idx="540">
                  <c:v>15292</c:v>
                </c:pt>
                <c:pt idx="541">
                  <c:v>29669</c:v>
                </c:pt>
                <c:pt idx="542">
                  <c:v>46166</c:v>
                </c:pt>
                <c:pt idx="543">
                  <c:v>128432</c:v>
                </c:pt>
                <c:pt idx="544">
                  <c:v>12731</c:v>
                </c:pt>
                <c:pt idx="545">
                  <c:v>17820</c:v>
                </c:pt>
                <c:pt idx="546">
                  <c:v>6375</c:v>
                </c:pt>
                <c:pt idx="547">
                  <c:v>41690</c:v>
                </c:pt>
                <c:pt idx="548">
                  <c:v>695328</c:v>
                </c:pt>
                <c:pt idx="549">
                  <c:v>7738</c:v>
                </c:pt>
                <c:pt idx="550">
                  <c:v>289875</c:v>
                </c:pt>
                <c:pt idx="551">
                  <c:v>303397</c:v>
                </c:pt>
                <c:pt idx="552">
                  <c:v>4063</c:v>
                </c:pt>
                <c:pt idx="553">
                  <c:v>10907</c:v>
                </c:pt>
                <c:pt idx="554">
                  <c:v>849874</c:v>
                </c:pt>
                <c:pt idx="555">
                  <c:v>162763</c:v>
                </c:pt>
                <c:pt idx="556">
                  <c:v>256915</c:v>
                </c:pt>
                <c:pt idx="557">
                  <c:v>2813</c:v>
                </c:pt>
                <c:pt idx="558">
                  <c:v>52737</c:v>
                </c:pt>
                <c:pt idx="559">
                  <c:v>8991</c:v>
                </c:pt>
                <c:pt idx="560">
                  <c:v>4141</c:v>
                </c:pt>
                <c:pt idx="561">
                  <c:v>55298</c:v>
                </c:pt>
                <c:pt idx="562">
                  <c:v>469173</c:v>
                </c:pt>
                <c:pt idx="563">
                  <c:v>737310</c:v>
                </c:pt>
                <c:pt idx="564">
                  <c:v>92315</c:v>
                </c:pt>
                <c:pt idx="565">
                  <c:v>2555</c:v>
                </c:pt>
                <c:pt idx="566">
                  <c:v>1942</c:v>
                </c:pt>
                <c:pt idx="567">
                  <c:v>2095</c:v>
                </c:pt>
                <c:pt idx="568">
                  <c:v>16127</c:v>
                </c:pt>
                <c:pt idx="569">
                  <c:v>10693</c:v>
                </c:pt>
                <c:pt idx="570">
                  <c:v>41287</c:v>
                </c:pt>
                <c:pt idx="571">
                  <c:v>33071</c:v>
                </c:pt>
                <c:pt idx="572">
                  <c:v>12396372</c:v>
                </c:pt>
                <c:pt idx="573">
                  <c:v>36298</c:v>
                </c:pt>
                <c:pt idx="574">
                  <c:v>7724</c:v>
                </c:pt>
                <c:pt idx="575">
                  <c:v>93076</c:v>
                </c:pt>
                <c:pt idx="576">
                  <c:v>91637</c:v>
                </c:pt>
                <c:pt idx="577">
                  <c:v>12137</c:v>
                </c:pt>
                <c:pt idx="578">
                  <c:v>15446</c:v>
                </c:pt>
                <c:pt idx="579">
                  <c:v>370839</c:v>
                </c:pt>
                <c:pt idx="580">
                  <c:v>12561</c:v>
                </c:pt>
                <c:pt idx="581">
                  <c:v>16787</c:v>
                </c:pt>
                <c:pt idx="582">
                  <c:v>297528</c:v>
                </c:pt>
                <c:pt idx="583">
                  <c:v>6371</c:v>
                </c:pt>
                <c:pt idx="584">
                  <c:v>14415</c:v>
                </c:pt>
                <c:pt idx="585">
                  <c:v>6346</c:v>
                </c:pt>
                <c:pt idx="586">
                  <c:v>5562</c:v>
                </c:pt>
                <c:pt idx="587">
                  <c:v>23255</c:v>
                </c:pt>
                <c:pt idx="588">
                  <c:v>26231</c:v>
                </c:pt>
                <c:pt idx="589">
                  <c:v>12940</c:v>
                </c:pt>
                <c:pt idx="590">
                  <c:v>7725</c:v>
                </c:pt>
                <c:pt idx="591">
                  <c:v>2815</c:v>
                </c:pt>
                <c:pt idx="592">
                  <c:v>57547</c:v>
                </c:pt>
                <c:pt idx="593">
                  <c:v>23292</c:v>
                </c:pt>
                <c:pt idx="594">
                  <c:v>5968</c:v>
                </c:pt>
                <c:pt idx="595">
                  <c:v>7609</c:v>
                </c:pt>
                <c:pt idx="596">
                  <c:v>15361</c:v>
                </c:pt>
                <c:pt idx="597">
                  <c:v>124134</c:v>
                </c:pt>
                <c:pt idx="598">
                  <c:v>320820</c:v>
                </c:pt>
                <c:pt idx="599">
                  <c:v>4452</c:v>
                </c:pt>
                <c:pt idx="600">
                  <c:v>23395</c:v>
                </c:pt>
                <c:pt idx="601">
                  <c:v>9502</c:v>
                </c:pt>
                <c:pt idx="602">
                  <c:v>42946</c:v>
                </c:pt>
                <c:pt idx="603">
                  <c:v>2647</c:v>
                </c:pt>
                <c:pt idx="604">
                  <c:v>2432</c:v>
                </c:pt>
                <c:pt idx="605">
                  <c:v>10100</c:v>
                </c:pt>
                <c:pt idx="606">
                  <c:v>1752</c:v>
                </c:pt>
                <c:pt idx="607">
                  <c:v>48228</c:v>
                </c:pt>
                <c:pt idx="608">
                  <c:v>5856</c:v>
                </c:pt>
                <c:pt idx="609">
                  <c:v>7058</c:v>
                </c:pt>
                <c:pt idx="610">
                  <c:v>15670</c:v>
                </c:pt>
                <c:pt idx="611">
                  <c:v>65615</c:v>
                </c:pt>
                <c:pt idx="612">
                  <c:v>2024</c:v>
                </c:pt>
                <c:pt idx="613">
                  <c:v>1667</c:v>
                </c:pt>
                <c:pt idx="614">
                  <c:v>6488</c:v>
                </c:pt>
                <c:pt idx="615">
                  <c:v>92819</c:v>
                </c:pt>
                <c:pt idx="616">
                  <c:v>4828</c:v>
                </c:pt>
                <c:pt idx="617">
                  <c:v>10191</c:v>
                </c:pt>
                <c:pt idx="618">
                  <c:v>1886</c:v>
                </c:pt>
                <c:pt idx="619">
                  <c:v>1142</c:v>
                </c:pt>
                <c:pt idx="620">
                  <c:v>13965</c:v>
                </c:pt>
                <c:pt idx="621">
                  <c:v>9125</c:v>
                </c:pt>
                <c:pt idx="622">
                  <c:v>13732</c:v>
                </c:pt>
                <c:pt idx="623">
                  <c:v>133169</c:v>
                </c:pt>
                <c:pt idx="624">
                  <c:v>27154</c:v>
                </c:pt>
                <c:pt idx="625">
                  <c:v>10842</c:v>
                </c:pt>
                <c:pt idx="626">
                  <c:v>54315</c:v>
                </c:pt>
                <c:pt idx="627">
                  <c:v>43368</c:v>
                </c:pt>
                <c:pt idx="628">
                  <c:v>10804</c:v>
                </c:pt>
                <c:pt idx="629">
                  <c:v>81516</c:v>
                </c:pt>
                <c:pt idx="630">
                  <c:v>19133</c:v>
                </c:pt>
                <c:pt idx="631">
                  <c:v>9163</c:v>
                </c:pt>
                <c:pt idx="632">
                  <c:v>1852</c:v>
                </c:pt>
                <c:pt idx="633">
                  <c:v>124468</c:v>
                </c:pt>
                <c:pt idx="634">
                  <c:v>96106</c:v>
                </c:pt>
                <c:pt idx="635">
                  <c:v>124269</c:v>
                </c:pt>
                <c:pt idx="636">
                  <c:v>2784</c:v>
                </c:pt>
                <c:pt idx="637">
                  <c:v>8262</c:v>
                </c:pt>
                <c:pt idx="638">
                  <c:v>18908</c:v>
                </c:pt>
                <c:pt idx="639">
                  <c:v>6142</c:v>
                </c:pt>
                <c:pt idx="640">
                  <c:v>3588</c:v>
                </c:pt>
                <c:pt idx="641">
                  <c:v>3616</c:v>
                </c:pt>
                <c:pt idx="642">
                  <c:v>25078</c:v>
                </c:pt>
                <c:pt idx="643">
                  <c:v>5320</c:v>
                </c:pt>
                <c:pt idx="644">
                  <c:v>2447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1E9D-49E1-9F9D-CC247BDACFF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10298607"/>
        <c:axId val="692839791"/>
      </c:lineChart>
      <c:catAx>
        <c:axId val="21029860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692839791"/>
        <c:crosses val="autoZero"/>
        <c:auto val="1"/>
        <c:lblAlgn val="ctr"/>
        <c:lblOffset val="100"/>
        <c:noMultiLvlLbl val="0"/>
      </c:catAx>
      <c:valAx>
        <c:axId val="692839791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1029860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u="none"/>
      </a:pPr>
      <a:endParaRPr lang="pt-B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r>
              <a:t>População por Estado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2016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Sheet1!$A$2:$A$2</c:f>
              <c:strCache>
                <c:ptCount val="1"/>
                <c:pt idx="0">
                  <c:v>SP</c:v>
                </c:pt>
              </c:strCache>
            </c:strRef>
          </c:cat>
          <c:val>
            <c:numRef>
              <c:f>Sheet1!$B$2:$B$2</c:f>
              <c:numCache>
                <c:formatCode>General</c:formatCode>
                <c:ptCount val="1"/>
                <c:pt idx="0">
                  <c:v>44749699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E9D-49E1-9F9D-CC247BDACFF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2017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Sheet1!$A$2:$A$2</c:f>
              <c:strCache>
                <c:ptCount val="1"/>
                <c:pt idx="0">
                  <c:v>SP</c:v>
                </c:pt>
              </c:strCache>
            </c:strRef>
          </c:cat>
          <c:val>
            <c:numRef>
              <c:f>Sheet1!$C$2:$C$2</c:f>
              <c:numCache>
                <c:formatCode>General</c:formatCode>
                <c:ptCount val="1"/>
                <c:pt idx="0">
                  <c:v>45094866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E9D-49E1-9F9D-CC247BDACFF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2018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Sheet1!$A$2:$A$2</c:f>
              <c:strCache>
                <c:ptCount val="1"/>
                <c:pt idx="0">
                  <c:v>SP</c:v>
                </c:pt>
              </c:strCache>
            </c:strRef>
          </c:cat>
          <c:val>
            <c:numRef>
              <c:f>Sheet1!$D$2:$D$2</c:f>
              <c:numCache>
                <c:formatCode>General</c:formatCode>
                <c:ptCount val="1"/>
                <c:pt idx="0">
                  <c:v>45538936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E9D-49E1-9F9D-CC247BDACFF4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2019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Sheet1!$A$2:$A$2</c:f>
              <c:strCache>
                <c:ptCount val="1"/>
                <c:pt idx="0">
                  <c:v>SP</c:v>
                </c:pt>
              </c:strCache>
            </c:strRef>
          </c:cat>
          <c:val>
            <c:numRef>
              <c:f>Sheet1!$E$2:$E$2</c:f>
              <c:numCache>
                <c:formatCode>General</c:formatCode>
                <c:ptCount val="1"/>
                <c:pt idx="0">
                  <c:v>45919049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E9D-49E1-9F9D-CC247BDACFF4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2020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Sheet1!$A$2:$A$2</c:f>
              <c:strCache>
                <c:ptCount val="1"/>
                <c:pt idx="0">
                  <c:v>SP</c:v>
                </c:pt>
              </c:strCache>
            </c:strRef>
          </c:cat>
          <c:val>
            <c:numRef>
              <c:f>Sheet1!$F$2:$F$2</c:f>
              <c:numCache>
                <c:formatCode>General</c:formatCode>
                <c:ptCount val="1"/>
                <c:pt idx="0">
                  <c:v>46289333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E9D-49E1-9F9D-CC247BDACFF4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2021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Sheet1!$A$2:$A$2</c:f>
              <c:strCache>
                <c:ptCount val="1"/>
                <c:pt idx="0">
                  <c:v>SP</c:v>
                </c:pt>
              </c:strCache>
            </c:strRef>
          </c:cat>
          <c:val>
            <c:numRef>
              <c:f>Sheet1!$G$2:$G$2</c:f>
              <c:numCache>
                <c:formatCode>General</c:formatCode>
                <c:ptCount val="1"/>
                <c:pt idx="0">
                  <c:v>46649132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E9D-49E1-9F9D-CC247BDACFF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10298607"/>
        <c:axId val="692839791"/>
      </c:barChart>
      <c:catAx>
        <c:axId val="210298607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692839791"/>
        <c:crosses val="autoZero"/>
        <c:auto val="1"/>
        <c:lblAlgn val="ctr"/>
        <c:lblOffset val="100"/>
        <c:noMultiLvlLbl val="0"/>
      </c:catAx>
      <c:valAx>
        <c:axId val="692839791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1029860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u="none"/>
      </a:pPr>
      <a:endParaRPr lang="pt-B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92018837-64B5-4E20-83A5-89B993CB3C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99C2A4FB-A56B-4413-A08B-0E9894B98B4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397B1CF-DD69-4496-8111-86597F5CD436}" type="datetime1">
              <a:rPr lang="pt-BR" smtClean="0"/>
              <a:t>09/10/2022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A3977F36-950D-4655-BC4A-F80BE1DBF79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56C246FD-229D-4B04-9855-212AD8D784A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DA8A28B-0568-4092-BB1A-13C9B073E3A0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4052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0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5DD5AE-98E8-45B0-9753-85D0F581F087}" type="datetime1">
              <a:rPr lang="pt-BR" smtClean="0"/>
              <a:pPr/>
              <a:t>09/10/2022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0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 dirty="0"/>
              <a:t>Clique para editar o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0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CFA0038-7055-434C-B6C4-B8C69565C600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3908641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CFA0038-7055-434C-B6C4-B8C69565C600}" type="slidenum">
              <a:rPr lang="pt-BR" smtClean="0"/>
              <a:t>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53265960"/>
      </p:ext>
    </p:extLst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 co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Imagem 4" title="Decorativos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288"/>
            <a:ext cx="12192000" cy="46185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BB940F57-02B1-4B56-8BA7-24557BFCBB01}"/>
              </a:ext>
            </a:extLst>
          </p:cNvPr>
          <p:cNvSpPr/>
          <p:nvPr userDrawn="1"/>
        </p:nvSpPr>
        <p:spPr>
          <a:xfrm>
            <a:off x="0" y="4622800"/>
            <a:ext cx="12192000" cy="22309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5037721"/>
            <a:ext cx="9575801" cy="891250"/>
          </a:xfrm>
        </p:spPr>
        <p:txBody>
          <a:bodyPr rtlCol="0"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 dirty="0"/>
              <a:t>CLIQUE PARA ADICIONAR TÍTULO</a:t>
            </a:r>
          </a:p>
        </p:txBody>
      </p:sp>
      <p:sp>
        <p:nvSpPr>
          <p:cNvPr id="13" name="Espaço Reservado para Texto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6125744"/>
            <a:ext cx="9575800" cy="338549"/>
          </a:xfrm>
        </p:spPr>
        <p:txBody>
          <a:bodyPr rtlCol="0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INSIRA O SUBTÍTULO AQUI</a:t>
            </a:r>
          </a:p>
        </p:txBody>
      </p:sp>
      <p:sp>
        <p:nvSpPr>
          <p:cNvPr id="5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2079137" y="4855144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</p:spTree>
    <p:extLst>
      <p:ext uri="{BB962C8B-B14F-4D97-AF65-F5344CB8AC3E}">
        <p14:creationId xmlns:p14="http://schemas.microsoft.com/office/powerpoint/2010/main" val="13994676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visor de Slide com Imagem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Imagem 4" title="Decorativos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" name="Retângulo 1" title="Decorativos"/>
          <p:cNvSpPr/>
          <p:nvPr userDrawn="1"/>
        </p:nvSpPr>
        <p:spPr>
          <a:xfrm>
            <a:off x="4769712" y="3138616"/>
            <a:ext cx="7422288" cy="321275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4413" y="4304207"/>
            <a:ext cx="6439156" cy="891250"/>
          </a:xfrm>
        </p:spPr>
        <p:txBody>
          <a:bodyPr rtlCol="0"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 dirty="0"/>
              <a:t>CLIQUE PARA ADICIONAR TÍTULO</a:t>
            </a:r>
          </a:p>
        </p:txBody>
      </p:sp>
      <p:sp>
        <p:nvSpPr>
          <p:cNvPr id="9" name="Espaço Reservado para Texto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14413" y="5505120"/>
            <a:ext cx="6439155" cy="338549"/>
          </a:xfrm>
        </p:spPr>
        <p:txBody>
          <a:bodyPr rtlCol="0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INSIRA O SUBTÍTULO AQUI</a:t>
            </a:r>
          </a:p>
        </p:txBody>
      </p:sp>
      <p:sp>
        <p:nvSpPr>
          <p:cNvPr id="6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208815" y="4226947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</p:spTree>
    <p:extLst>
      <p:ext uri="{BB962C8B-B14F-4D97-AF65-F5344CB8AC3E}">
        <p14:creationId xmlns:p14="http://schemas.microsoft.com/office/powerpoint/2010/main" val="4235650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sor de Slide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Imagem 4" title="Decorativos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" name="Retângulo 1" title="Decorativos"/>
          <p:cNvSpPr/>
          <p:nvPr userDrawn="1"/>
        </p:nvSpPr>
        <p:spPr>
          <a:xfrm>
            <a:off x="0" y="4387695"/>
            <a:ext cx="12192000" cy="219678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0821" y="4395670"/>
            <a:ext cx="6826342" cy="2188805"/>
          </a:xfrm>
        </p:spPr>
        <p:txBody>
          <a:bodyPr rIns="457200" rtlCol="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 dirty="0"/>
              <a:t>CLIQUE PARA ADICIONAR TÍTULO</a:t>
            </a:r>
          </a:p>
        </p:txBody>
      </p:sp>
      <p:sp>
        <p:nvSpPr>
          <p:cNvPr id="12" name="Espaço Reservado para Texto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37164" y="4387695"/>
            <a:ext cx="4527458" cy="2196780"/>
          </a:xfrm>
          <a:noFill/>
        </p:spPr>
        <p:txBody>
          <a:bodyPr lIns="274320" tIns="182880" rIns="182880" bIns="182880" rtlCol="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INSIRA O SUBTÍTULO AQUI</a:t>
            </a:r>
          </a:p>
        </p:txBody>
      </p:sp>
      <p:sp>
        <p:nvSpPr>
          <p:cNvPr id="13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337163" y="4742580"/>
            <a:ext cx="1" cy="1494984"/>
          </a:xfrm>
          <a:prstGeom prst="line">
            <a:avLst/>
          </a:prstGeom>
          <a:ln w="762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</p:spTree>
    <p:extLst>
      <p:ext uri="{BB962C8B-B14F-4D97-AF65-F5344CB8AC3E}">
        <p14:creationId xmlns:p14="http://schemas.microsoft.com/office/powerpoint/2010/main" val="9341788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_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3727361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 rtl="0"/>
            <a:r>
              <a:rPr lang="pt-BR" noProof="0" dirty="0"/>
              <a:t>Agenda</a:t>
            </a:r>
          </a:p>
        </p:txBody>
      </p:sp>
      <p:sp>
        <p:nvSpPr>
          <p:cNvPr id="29" name="Espaço Reservado para Imagem 28" title="Decorativos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634413" y="812800"/>
            <a:ext cx="3557587" cy="5232400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32" name="Espaço Reservado para Texto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5313" y="879710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editar o Principal </a:t>
            </a:r>
            <a:br>
              <a:rPr lang="pt-BR" noProof="0" dirty="0"/>
            </a:br>
            <a:r>
              <a:rPr lang="pt-BR" noProof="0" dirty="0"/>
              <a:t>estilos de texto</a:t>
            </a:r>
          </a:p>
        </p:txBody>
      </p:sp>
      <p:sp>
        <p:nvSpPr>
          <p:cNvPr id="33" name="Espaço Reservado para Texto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55313" y="1956155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editar o Principal </a:t>
            </a:r>
            <a:br>
              <a:rPr lang="pt-BR" noProof="0" dirty="0"/>
            </a:br>
            <a:r>
              <a:rPr lang="pt-BR" noProof="0" dirty="0"/>
              <a:t>estilos de texto</a:t>
            </a:r>
          </a:p>
        </p:txBody>
      </p:sp>
      <p:sp>
        <p:nvSpPr>
          <p:cNvPr id="34" name="Espaço Reservado para Texto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55313" y="3032600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editar o Principal </a:t>
            </a:r>
            <a:br>
              <a:rPr lang="pt-BR" noProof="0" dirty="0"/>
            </a:br>
            <a:r>
              <a:rPr lang="pt-BR" noProof="0" dirty="0"/>
              <a:t>estilos de texto</a:t>
            </a:r>
          </a:p>
        </p:txBody>
      </p:sp>
      <p:sp>
        <p:nvSpPr>
          <p:cNvPr id="35" name="Espaço Reservado para Texto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55313" y="4109045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editar o Principal </a:t>
            </a:r>
            <a:br>
              <a:rPr lang="pt-BR" noProof="0" dirty="0"/>
            </a:br>
            <a:r>
              <a:rPr lang="pt-BR" noProof="0" dirty="0"/>
              <a:t>estilos de texto</a:t>
            </a:r>
          </a:p>
        </p:txBody>
      </p:sp>
      <p:sp>
        <p:nvSpPr>
          <p:cNvPr id="36" name="Espaço Reservado para Texto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155313" y="5185490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editar o Principal </a:t>
            </a:r>
            <a:br>
              <a:rPr lang="pt-BR" noProof="0" dirty="0"/>
            </a:br>
            <a:r>
              <a:rPr lang="pt-BR" noProof="0" dirty="0"/>
              <a:t>estilos de texto</a:t>
            </a:r>
          </a:p>
        </p:txBody>
      </p:sp>
      <p:sp>
        <p:nvSpPr>
          <p:cNvPr id="42" name="Forma 62" title="Decorativos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791782" y="3899540"/>
            <a:ext cx="0" cy="1930310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</p:spTree>
    <p:extLst>
      <p:ext uri="{BB962C8B-B14F-4D97-AF65-F5344CB8AC3E}">
        <p14:creationId xmlns:p14="http://schemas.microsoft.com/office/powerpoint/2010/main" val="12260604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_8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Espaço Reservado para Imagem 28" title="Decorativos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1244" y="2225040"/>
            <a:ext cx="4536079" cy="4632960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32" name="Espaço Reservado para Texto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121031" y="2055335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editar o Principal </a:t>
            </a:r>
            <a:br>
              <a:rPr lang="pt-BR" noProof="0" dirty="0"/>
            </a:br>
            <a:r>
              <a:rPr lang="pt-BR" noProof="0" dirty="0"/>
              <a:t>estilos de texto</a:t>
            </a:r>
          </a:p>
        </p:txBody>
      </p:sp>
      <p:sp>
        <p:nvSpPr>
          <p:cNvPr id="33" name="Espaço Reservado para Texto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21031" y="2782449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editar o Principal </a:t>
            </a:r>
            <a:br>
              <a:rPr lang="pt-BR" noProof="0" dirty="0"/>
            </a:br>
            <a:r>
              <a:rPr lang="pt-BR" noProof="0" dirty="0"/>
              <a:t>estilos de texto</a:t>
            </a:r>
          </a:p>
        </p:txBody>
      </p:sp>
      <p:sp>
        <p:nvSpPr>
          <p:cNvPr id="34" name="Espaço Reservado para Texto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21031" y="4352427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editar o Principal </a:t>
            </a:r>
            <a:br>
              <a:rPr lang="pt-BR" noProof="0" dirty="0"/>
            </a:br>
            <a:r>
              <a:rPr lang="pt-BR" noProof="0" dirty="0"/>
              <a:t>estilos de texto</a:t>
            </a:r>
          </a:p>
        </p:txBody>
      </p:sp>
      <p:sp>
        <p:nvSpPr>
          <p:cNvPr id="35" name="Espaço Reservado para Texto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121031" y="3567438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editar o Principal </a:t>
            </a:r>
            <a:br>
              <a:rPr lang="pt-BR" noProof="0" dirty="0"/>
            </a:br>
            <a:r>
              <a:rPr lang="pt-BR" noProof="0" dirty="0"/>
              <a:t>estilos de texto</a:t>
            </a:r>
          </a:p>
        </p:txBody>
      </p:sp>
      <p:sp>
        <p:nvSpPr>
          <p:cNvPr id="36" name="Espaço Reservado para Texto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21031" y="5137415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editar o Principal </a:t>
            </a:r>
            <a:br>
              <a:rPr lang="pt-BR" noProof="0" dirty="0"/>
            </a:br>
            <a:r>
              <a:rPr lang="pt-BR" noProof="0" dirty="0"/>
              <a:t>estilos de texto</a:t>
            </a:r>
          </a:p>
        </p:txBody>
      </p:sp>
      <p:sp>
        <p:nvSpPr>
          <p:cNvPr id="3" name="Retângulo 2" title="Decorativos">
            <a:extLst>
              <a:ext uri="{FF2B5EF4-FFF2-40B4-BE49-F238E27FC236}">
                <a16:creationId xmlns:a16="http://schemas.microsoft.com/office/drawing/2014/main" id="{E2F3CED5-D6C7-4A0B-B731-FDB78F4E3341}"/>
              </a:ext>
            </a:extLst>
          </p:cNvPr>
          <p:cNvSpPr/>
          <p:nvPr userDrawn="1"/>
        </p:nvSpPr>
        <p:spPr>
          <a:xfrm>
            <a:off x="353385" y="0"/>
            <a:ext cx="4572513" cy="20593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2" name="Forma 62" title="Decorativos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560255" y="445140"/>
            <a:ext cx="0" cy="1930310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  <p:sp>
        <p:nvSpPr>
          <p:cNvPr id="13" name="Título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5100" y="192385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bg1"/>
                </a:solidFill>
                <a:latin typeface="+mj-lt"/>
              </a:defRPr>
            </a:lvl1pPr>
          </a:lstStyle>
          <a:p>
            <a:pPr marL="0" lvl="0" rtl="0"/>
            <a:r>
              <a:rPr lang="pt-BR" noProof="0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5950430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41_Custom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Espaço Reservado para Imagem 28" title="Decorativos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264877" y="0"/>
            <a:ext cx="5927124" cy="6858000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32" name="Espaço Reservado para Texto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1529" y="2348736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editar o Principal </a:t>
            </a:r>
            <a:br>
              <a:rPr lang="pt-BR" noProof="0" dirty="0"/>
            </a:br>
            <a:r>
              <a:rPr lang="pt-BR" noProof="0" dirty="0"/>
              <a:t>estilos de texto</a:t>
            </a:r>
          </a:p>
        </p:txBody>
      </p:sp>
      <p:sp>
        <p:nvSpPr>
          <p:cNvPr id="33" name="Espaço Reservado para Texto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1529" y="3075850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editar o Principal </a:t>
            </a:r>
            <a:br>
              <a:rPr lang="pt-BR" noProof="0" dirty="0"/>
            </a:br>
            <a:r>
              <a:rPr lang="pt-BR" noProof="0" dirty="0"/>
              <a:t>estilos de texto</a:t>
            </a:r>
          </a:p>
        </p:txBody>
      </p:sp>
      <p:sp>
        <p:nvSpPr>
          <p:cNvPr id="34" name="Espaço Reservado para Texto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71529" y="4645828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editar o Principal </a:t>
            </a:r>
            <a:br>
              <a:rPr lang="pt-BR" noProof="0" dirty="0"/>
            </a:br>
            <a:r>
              <a:rPr lang="pt-BR" noProof="0" dirty="0"/>
              <a:t>estilos de texto</a:t>
            </a:r>
          </a:p>
        </p:txBody>
      </p:sp>
      <p:sp>
        <p:nvSpPr>
          <p:cNvPr id="35" name="Espaço Reservado para Texto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1529" y="3860839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editar o Principal </a:t>
            </a:r>
            <a:br>
              <a:rPr lang="pt-BR" noProof="0" dirty="0"/>
            </a:br>
            <a:r>
              <a:rPr lang="pt-BR" noProof="0" dirty="0"/>
              <a:t>estilos de texto</a:t>
            </a:r>
          </a:p>
        </p:txBody>
      </p:sp>
      <p:sp>
        <p:nvSpPr>
          <p:cNvPr id="36" name="Espaço Reservado para Texto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1529" y="5430816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editar o Principal </a:t>
            </a:r>
            <a:br>
              <a:rPr lang="pt-BR" noProof="0" dirty="0"/>
            </a:br>
            <a:r>
              <a:rPr lang="pt-BR" noProof="0" dirty="0"/>
              <a:t>estilos de texto</a:t>
            </a:r>
          </a:p>
        </p:txBody>
      </p:sp>
      <p:sp>
        <p:nvSpPr>
          <p:cNvPr id="3" name="Retângulo 2" title="Decorativos">
            <a:extLst>
              <a:ext uri="{FF2B5EF4-FFF2-40B4-BE49-F238E27FC236}">
                <a16:creationId xmlns:a16="http://schemas.microsoft.com/office/drawing/2014/main" id="{E2F3CED5-D6C7-4A0B-B731-FDB78F4E3341}"/>
              </a:ext>
            </a:extLst>
          </p:cNvPr>
          <p:cNvSpPr/>
          <p:nvPr userDrawn="1"/>
        </p:nvSpPr>
        <p:spPr>
          <a:xfrm>
            <a:off x="353385" y="0"/>
            <a:ext cx="4572513" cy="205930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2" name="Forma 62" title="Decorativos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560255" y="445140"/>
            <a:ext cx="0" cy="1930310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  <p:sp>
        <p:nvSpPr>
          <p:cNvPr id="13" name="Título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5100" y="192385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bg1"/>
                </a:solidFill>
                <a:latin typeface="+mj-lt"/>
              </a:defRPr>
            </a:lvl1pPr>
          </a:lstStyle>
          <a:p>
            <a:pPr marL="0" lvl="0" rtl="0"/>
            <a:r>
              <a:rPr lang="pt-BR" noProof="0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5734128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_7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Espaço Reservado para Imagem 28" title="Decorativos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" y="0"/>
            <a:ext cx="4910666" cy="6858000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3" name="Retângulo 2" title="Decorativos"/>
          <p:cNvSpPr/>
          <p:nvPr userDrawn="1"/>
        </p:nvSpPr>
        <p:spPr>
          <a:xfrm>
            <a:off x="4910667" y="0"/>
            <a:ext cx="117404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32" name="Espaço Reservado para Texto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95131" y="879710"/>
            <a:ext cx="4801847" cy="75565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editar o Principal </a:t>
            </a:r>
            <a:br>
              <a:rPr lang="pt-BR" noProof="0" dirty="0"/>
            </a:br>
            <a:r>
              <a:rPr lang="pt-BR" noProof="0" dirty="0"/>
              <a:t>estilos de texto</a:t>
            </a:r>
          </a:p>
        </p:txBody>
      </p:sp>
      <p:sp>
        <p:nvSpPr>
          <p:cNvPr id="33" name="Espaço Reservado para Texto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95131" y="1956155"/>
            <a:ext cx="4801847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editar o Principal </a:t>
            </a:r>
            <a:br>
              <a:rPr lang="pt-BR" noProof="0" dirty="0"/>
            </a:br>
            <a:r>
              <a:rPr lang="pt-BR" noProof="0" dirty="0"/>
              <a:t>estilos de texto</a:t>
            </a:r>
          </a:p>
        </p:txBody>
      </p:sp>
      <p:sp>
        <p:nvSpPr>
          <p:cNvPr id="34" name="Espaço Reservado para Texto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95131" y="3032600"/>
            <a:ext cx="4801847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editar o Principal </a:t>
            </a:r>
            <a:br>
              <a:rPr lang="pt-BR" noProof="0" dirty="0"/>
            </a:br>
            <a:r>
              <a:rPr lang="pt-BR" noProof="0" dirty="0"/>
              <a:t>estilos de texto</a:t>
            </a:r>
          </a:p>
        </p:txBody>
      </p:sp>
      <p:sp>
        <p:nvSpPr>
          <p:cNvPr id="35" name="Espaço Reservado para Texto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95131" y="4109045"/>
            <a:ext cx="4801847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editar o Principal </a:t>
            </a:r>
            <a:br>
              <a:rPr lang="pt-BR" noProof="0" dirty="0"/>
            </a:br>
            <a:r>
              <a:rPr lang="pt-BR" noProof="0" dirty="0"/>
              <a:t>estilos de texto</a:t>
            </a:r>
          </a:p>
        </p:txBody>
      </p:sp>
      <p:sp>
        <p:nvSpPr>
          <p:cNvPr id="36" name="Espaço Reservado para Texto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5131" y="5185490"/>
            <a:ext cx="4801847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editar o Principal </a:t>
            </a:r>
            <a:br>
              <a:rPr lang="pt-BR" noProof="0" dirty="0"/>
            </a:br>
            <a:r>
              <a:rPr lang="pt-BR" noProof="0" dirty="0"/>
              <a:t>estilos de texto</a:t>
            </a:r>
          </a:p>
        </p:txBody>
      </p:sp>
      <p:sp>
        <p:nvSpPr>
          <p:cNvPr id="37" name="Espaço Reservado para Texto 30">
            <a:extLst>
              <a:ext uri="{FF2B5EF4-FFF2-40B4-BE49-F238E27FC236}">
                <a16:creationId xmlns:a16="http://schemas.microsoft.com/office/drawing/2014/main" id="{2D435A30-7C8E-4847-B027-91CBFA15922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84074" y="879710"/>
            <a:ext cx="741082" cy="755650"/>
          </a:xfrm>
        </p:spPr>
        <p:txBody>
          <a:bodyPr rIns="0" rtlCol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1</a:t>
            </a:r>
          </a:p>
        </p:txBody>
      </p:sp>
      <p:sp>
        <p:nvSpPr>
          <p:cNvPr id="38" name="Espaço Reservado para Texto 30">
            <a:extLst>
              <a:ext uri="{FF2B5EF4-FFF2-40B4-BE49-F238E27FC236}">
                <a16:creationId xmlns:a16="http://schemas.microsoft.com/office/drawing/2014/main" id="{819BB324-34C6-4FF7-8780-D294AC6EC5A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084074" y="1956155"/>
            <a:ext cx="741082" cy="755650"/>
          </a:xfrm>
        </p:spPr>
        <p:txBody>
          <a:bodyPr rIns="0" rtlCol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2</a:t>
            </a:r>
          </a:p>
        </p:txBody>
      </p:sp>
      <p:sp>
        <p:nvSpPr>
          <p:cNvPr id="39" name="Espaço Reservado para Texto 30">
            <a:extLst>
              <a:ext uri="{FF2B5EF4-FFF2-40B4-BE49-F238E27FC236}">
                <a16:creationId xmlns:a16="http://schemas.microsoft.com/office/drawing/2014/main" id="{43B3C496-FB0A-4924-A341-696D17E2D9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084074" y="3032600"/>
            <a:ext cx="741082" cy="755650"/>
          </a:xfrm>
        </p:spPr>
        <p:txBody>
          <a:bodyPr rIns="0" rtlCol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3</a:t>
            </a:r>
          </a:p>
        </p:txBody>
      </p:sp>
      <p:sp>
        <p:nvSpPr>
          <p:cNvPr id="40" name="Espaço Reservado para Texto 30">
            <a:extLst>
              <a:ext uri="{FF2B5EF4-FFF2-40B4-BE49-F238E27FC236}">
                <a16:creationId xmlns:a16="http://schemas.microsoft.com/office/drawing/2014/main" id="{FEACD5FF-800E-4BB0-82F3-2E0AEF1215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084074" y="4109045"/>
            <a:ext cx="741082" cy="755650"/>
          </a:xfrm>
        </p:spPr>
        <p:txBody>
          <a:bodyPr rIns="0" rtlCol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4</a:t>
            </a:r>
          </a:p>
        </p:txBody>
      </p:sp>
      <p:sp>
        <p:nvSpPr>
          <p:cNvPr id="41" name="Espaço Reservado para Texto 30">
            <a:extLst>
              <a:ext uri="{FF2B5EF4-FFF2-40B4-BE49-F238E27FC236}">
                <a16:creationId xmlns:a16="http://schemas.microsoft.com/office/drawing/2014/main" id="{58B97284-E1BE-4DCD-9CC1-C441D1A8573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084074" y="5185490"/>
            <a:ext cx="741082" cy="755650"/>
          </a:xfrm>
        </p:spPr>
        <p:txBody>
          <a:bodyPr rIns="0" rtlCol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5</a:t>
            </a:r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3727361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 rtl="0"/>
            <a:r>
              <a:rPr lang="pt-BR" noProof="0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42831458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354" y="2596916"/>
            <a:ext cx="4385841" cy="1325563"/>
          </a:xfrm>
        </p:spPr>
        <p:txBody>
          <a:bodyPr rtlCol="0" anchor="b"/>
          <a:lstStyle>
            <a:lvl1pPr algn="l">
              <a:defRPr>
                <a:latin typeface="+mj-lt"/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5" name="Espaço Reservado para Imagem 4" title="Decorativos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1"/>
            <a:ext cx="6096000" cy="6858000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9353" y="4628132"/>
            <a:ext cx="4385841" cy="1325562"/>
          </a:xfrm>
        </p:spPr>
        <p:txBody>
          <a:bodyPr rtlCol="0">
            <a:noAutofit/>
          </a:bodyPr>
          <a:lstStyle>
            <a:lvl1pPr marL="0" indent="0" algn="l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8" name="Espaço Reservado para Texto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69353" y="4165142"/>
            <a:ext cx="4385841" cy="382749"/>
          </a:xfrm>
        </p:spPr>
        <p:txBody>
          <a:bodyPr rtlCol="0" anchor="b">
            <a:normAutofit/>
          </a:bodyPr>
          <a:lstStyle>
            <a:lvl1pPr marL="0" indent="0" algn="l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6" name="Forma 62" title="Decorativos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flipV="1">
            <a:off x="527427" y="1631760"/>
            <a:ext cx="0" cy="4321933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  <p:sp>
        <p:nvSpPr>
          <p:cNvPr id="9" name="Espaço Reservado para Imagem 5" title="Decorativos">
            <a:extLst>
              <a:ext uri="{FF2B5EF4-FFF2-40B4-BE49-F238E27FC236}">
                <a16:creationId xmlns:a16="http://schemas.microsoft.com/office/drawing/2014/main" id="{EADDC907-00BA-437D-8631-DCDAA19616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9354" y="1631760"/>
            <a:ext cx="804759" cy="804759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txBody>
          <a:bodyPr rtlCol="0">
            <a:normAutofit/>
          </a:bodyPr>
          <a:lstStyle>
            <a:lvl1pPr>
              <a:defRPr sz="800"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9849342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_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Imagem 4" title="Decorativos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2808079"/>
            <a:ext cx="6096000" cy="4049920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1465"/>
            <a:ext cx="5257801" cy="1325563"/>
          </a:xfrm>
        </p:spPr>
        <p:txBody>
          <a:bodyPr rtlCol="0"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9" name="Espaço Reservado para Texto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87825" y="2808079"/>
            <a:ext cx="4312353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j-lt"/>
              </a:defRPr>
            </a:lvl1pPr>
          </a:lstStyle>
          <a:p>
            <a:pPr marL="0" lvl="0" indent="0" rtl="0">
              <a:buNone/>
            </a:pPr>
            <a:r>
              <a:rPr lang="pt-BR" noProof="0" dirty="0"/>
              <a:t>Clique para adicionar um título aqui</a:t>
            </a:r>
          </a:p>
        </p:txBody>
      </p:sp>
      <p:sp>
        <p:nvSpPr>
          <p:cNvPr id="10" name="Espaço Reservado para Texto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87825" y="3212363"/>
            <a:ext cx="4312353" cy="2962659"/>
          </a:xfrm>
        </p:spPr>
        <p:txBody>
          <a:bodyPr lIns="0" tIns="72000" rtlCol="0">
            <a:normAutofit/>
          </a:bodyPr>
          <a:lstStyle>
            <a:lvl1pPr>
              <a:defRPr sz="1400">
                <a:latin typeface="+mn-lt"/>
              </a:defRPr>
            </a:lvl1pPr>
            <a:lvl2pPr>
              <a:defRPr sz="1200">
                <a:latin typeface="+mn-lt"/>
              </a:defRPr>
            </a:lvl2pPr>
            <a:lvl3pPr>
              <a:defRPr sz="1100">
                <a:latin typeface="+mn-lt"/>
              </a:defRPr>
            </a:lvl3pPr>
            <a:lvl4pPr>
              <a:defRPr sz="1050">
                <a:latin typeface="+mn-lt"/>
              </a:defRPr>
            </a:lvl4pPr>
            <a:lvl5pPr>
              <a:defRPr sz="1050">
                <a:latin typeface="+mn-lt"/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11" name="Forma 62" title="Decorativos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5130846" y="1256529"/>
            <a:ext cx="0" cy="1930310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</p:spTree>
    <p:extLst>
      <p:ext uri="{BB962C8B-B14F-4D97-AF65-F5344CB8AC3E}">
        <p14:creationId xmlns:p14="http://schemas.microsoft.com/office/powerpoint/2010/main" val="41144141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71E5DCEB-1CC8-4AEE-9DEC-6C62AD4FB42C}"/>
              </a:ext>
            </a:extLst>
          </p:cNvPr>
          <p:cNvSpPr/>
          <p:nvPr userDrawn="1"/>
        </p:nvSpPr>
        <p:spPr>
          <a:xfrm>
            <a:off x="0" y="3429000"/>
            <a:ext cx="6096001" cy="3429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3" name="Espaço Reservado para Imagem 4" title="Decorativos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6096000" cy="3429000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7825" y="1190909"/>
            <a:ext cx="4554008" cy="1325563"/>
          </a:xfrm>
        </p:spPr>
        <p:txBody>
          <a:bodyPr lIns="0" rtlCol="0" anchor="b">
            <a:normAutofit/>
          </a:bodyPr>
          <a:lstStyle>
            <a:lvl1pPr algn="l">
              <a:defRPr sz="4000">
                <a:latin typeface="+mj-lt"/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9" name="Espaço Reservado para Texto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97253" y="2516138"/>
            <a:ext cx="4544580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j-lt"/>
              </a:defRPr>
            </a:lvl1pPr>
          </a:lstStyle>
          <a:p>
            <a:pPr marL="0" lvl="0" indent="0" rtl="0">
              <a:buNone/>
            </a:pPr>
            <a:r>
              <a:rPr lang="pt-BR" noProof="0" dirty="0"/>
              <a:t>Clique para adicionar um título aqui</a:t>
            </a:r>
          </a:p>
        </p:txBody>
      </p:sp>
      <p:sp>
        <p:nvSpPr>
          <p:cNvPr id="10" name="Espaço Reservado para Texto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97253" y="2920422"/>
            <a:ext cx="4544580" cy="3226378"/>
          </a:xfrm>
        </p:spPr>
        <p:txBody>
          <a:bodyPr lIns="0" tIns="72000" rtlCol="0"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8199" y="3606800"/>
            <a:ext cx="4927601" cy="2540000"/>
          </a:xfrm>
        </p:spPr>
        <p:txBody>
          <a:bodyPr lIns="0" tIns="72000" rtlCol="0"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61660340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Imagem 4" title="Decorativos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37084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11" name="Retângulo 10" title="Decorativos"/>
          <p:cNvSpPr/>
          <p:nvPr userDrawn="1"/>
        </p:nvSpPr>
        <p:spPr>
          <a:xfrm>
            <a:off x="3708400" y="0"/>
            <a:ext cx="4775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2921" y="936980"/>
            <a:ext cx="3686159" cy="1466055"/>
          </a:xfrm>
        </p:spPr>
        <p:txBody>
          <a:bodyPr lIns="0" rtlCol="0" anchor="t">
            <a:normAutofit/>
          </a:bodyPr>
          <a:lstStyle>
            <a:lvl1pPr algn="l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8" name="Espaço Reservado para Texto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52988" y="2407322"/>
            <a:ext cx="3686025" cy="382749"/>
          </a:xfrm>
        </p:spPr>
        <p:txBody>
          <a:bodyPr lIns="0" rtlCol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Clique para adicionar um título aqui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252921" y="2811606"/>
            <a:ext cx="3686159" cy="3044825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12" name="Espaço Reservado para Imagem 4" title="Decorativos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483600" y="0"/>
            <a:ext cx="37084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155064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lide do título co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Imagem 4" title="Decorativos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288"/>
            <a:ext cx="121920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2002421"/>
            <a:ext cx="7252505" cy="891250"/>
          </a:xfrm>
        </p:spPr>
        <p:txBody>
          <a:bodyPr rtlCol="0"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 dirty="0"/>
              <a:t>NOSSOS AGRADECIMENTOS</a:t>
            </a:r>
          </a:p>
        </p:txBody>
      </p:sp>
      <p:sp>
        <p:nvSpPr>
          <p:cNvPr id="13" name="Espaço Reservado para Texto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3090444"/>
            <a:ext cx="7252504" cy="338549"/>
          </a:xfrm>
        </p:spPr>
        <p:txBody>
          <a:bodyPr rtlCol="0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WWW.WEBSITENAME.COM</a:t>
            </a:r>
          </a:p>
        </p:txBody>
      </p:sp>
      <p:sp>
        <p:nvSpPr>
          <p:cNvPr id="5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1819845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</p:spTree>
    <p:extLst>
      <p:ext uri="{BB962C8B-B14F-4D97-AF65-F5344CB8AC3E}">
        <p14:creationId xmlns:p14="http://schemas.microsoft.com/office/powerpoint/2010/main" val="36047623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tângulo 11" title="Decorativos">
            <a:extLst>
              <a:ext uri="{FF2B5EF4-FFF2-40B4-BE49-F238E27FC236}">
                <a16:creationId xmlns:a16="http://schemas.microsoft.com/office/drawing/2014/main" id="{60EEF041-4EFF-410A-AFB4-25A65B462B2D}"/>
              </a:ext>
            </a:extLst>
          </p:cNvPr>
          <p:cNvSpPr/>
          <p:nvPr userDrawn="1"/>
        </p:nvSpPr>
        <p:spPr>
          <a:xfrm>
            <a:off x="8181847" y="0"/>
            <a:ext cx="401015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3" name="Retângulo 2" title="Decorativos">
            <a:extLst>
              <a:ext uri="{FF2B5EF4-FFF2-40B4-BE49-F238E27FC236}">
                <a16:creationId xmlns:a16="http://schemas.microsoft.com/office/drawing/2014/main" id="{60EEF041-4EFF-410A-AFB4-25A65B462B2D}"/>
              </a:ext>
            </a:extLst>
          </p:cNvPr>
          <p:cNvSpPr/>
          <p:nvPr userDrawn="1"/>
        </p:nvSpPr>
        <p:spPr>
          <a:xfrm>
            <a:off x="4171694" y="0"/>
            <a:ext cx="4010153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8" name="Espaço Reservado para Texto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33757" y="1680547"/>
            <a:ext cx="3686025" cy="382749"/>
          </a:xfrm>
        </p:spPr>
        <p:txBody>
          <a:bodyPr lIns="0" rtlCol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Clique para adicionar um título aqui</a:t>
            </a:r>
          </a:p>
        </p:txBody>
      </p:sp>
      <p:sp>
        <p:nvSpPr>
          <p:cNvPr id="9" name="Espaço Reservado para Texto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5228" y="1680547"/>
            <a:ext cx="3658010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 rtl="0"/>
            <a:r>
              <a:rPr lang="pt-BR" noProof="0" dirty="0"/>
              <a:t>Clique para adicionar um título aqui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333454" y="2084831"/>
            <a:ext cx="3686159" cy="3044825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10" name="Espaço reservado para texto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75228" y="2084831"/>
            <a:ext cx="3658010" cy="3044825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410" y="1670007"/>
            <a:ext cx="3686159" cy="1466055"/>
          </a:xfrm>
        </p:spPr>
        <p:txBody>
          <a:bodyPr lIns="0" rtlCol="0" anchor="t">
            <a:normAutofit/>
          </a:bodyPr>
          <a:lstStyle>
            <a:lvl1pPr algn="l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90449067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23_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Imagem 5" title="Decorativos">
            <a:extLst>
              <a:ext uri="{FF2B5EF4-FFF2-40B4-BE49-F238E27FC236}">
                <a16:creationId xmlns:a16="http://schemas.microsoft.com/office/drawing/2014/main" id="{09156155-C47D-47A0-A08D-DCAC4D742D3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0"/>
            <a:ext cx="12192000" cy="3408892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11" name="Título 1" title="Decorativos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3408891"/>
            <a:ext cx="12203575" cy="3449109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endParaRPr lang="pt-BR" noProof="0" dirty="0"/>
          </a:p>
        </p:txBody>
      </p:sp>
      <p:sp>
        <p:nvSpPr>
          <p:cNvPr id="8" name="Espaço Reservado para Texto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68750" y="3666354"/>
            <a:ext cx="3448800" cy="382749"/>
          </a:xfrm>
        </p:spPr>
        <p:txBody>
          <a:bodyPr lIns="0" rtlCol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Clique para adicionar um título aqui</a:t>
            </a:r>
          </a:p>
        </p:txBody>
      </p:sp>
      <p:sp>
        <p:nvSpPr>
          <p:cNvPr id="9" name="Espaço Reservado para Texto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54055" y="3666354"/>
            <a:ext cx="3450265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 rtl="0"/>
            <a:r>
              <a:rPr lang="pt-BR" noProof="0" dirty="0"/>
              <a:t>Clique para adicionar um título aqui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568447" y="4070639"/>
            <a:ext cx="3448800" cy="2253961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10" name="Espaço reservado para texto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54055" y="4070639"/>
            <a:ext cx="3450265" cy="2253961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49104"/>
            <a:ext cx="3136900" cy="2168682"/>
          </a:xfrm>
        </p:spPr>
        <p:txBody>
          <a:bodyPr lIns="0" rtlCol="0" anchor="ctr">
            <a:normAutofit/>
          </a:bodyPr>
          <a:lstStyle>
            <a:lvl1pPr algn="l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0072104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31_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1" title="Decorativos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2360141"/>
            <a:ext cx="6096001" cy="4497859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endParaRPr lang="pt-BR" noProof="0" dirty="0"/>
          </a:p>
        </p:txBody>
      </p:sp>
      <p:sp>
        <p:nvSpPr>
          <p:cNvPr id="12" name="Título 1" title="Decorativos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6095999" y="2360141"/>
            <a:ext cx="6096001" cy="449785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endParaRPr lang="pt-BR" noProof="0" dirty="0"/>
          </a:p>
        </p:txBody>
      </p:sp>
      <p:sp>
        <p:nvSpPr>
          <p:cNvPr id="8" name="Espaço Reservado para Texto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7607" y="2962016"/>
            <a:ext cx="4340785" cy="382749"/>
          </a:xfrm>
        </p:spPr>
        <p:txBody>
          <a:bodyPr lIns="0" rtlCol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Clique para adicionar um título aqui</a:t>
            </a:r>
          </a:p>
        </p:txBody>
      </p:sp>
      <p:sp>
        <p:nvSpPr>
          <p:cNvPr id="9" name="Espaço Reservado para Texto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72685" y="2962016"/>
            <a:ext cx="4342629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 rtl="0"/>
            <a:r>
              <a:rPr lang="pt-BR" noProof="0" dirty="0"/>
              <a:t>Clique para adicionar um título aqui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7607" y="3366301"/>
            <a:ext cx="4340785" cy="2253961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10" name="Espaço reservado para texto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72685" y="3366301"/>
            <a:ext cx="4342629" cy="2253961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215" y="358610"/>
            <a:ext cx="7135570" cy="822240"/>
          </a:xfrm>
        </p:spPr>
        <p:txBody>
          <a:bodyPr lIns="0" rtlCol="0" anchor="t">
            <a:normAutofit/>
          </a:bodyPr>
          <a:lstStyle>
            <a:lvl1pPr algn="ct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15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</p:spTree>
    <p:extLst>
      <p:ext uri="{BB962C8B-B14F-4D97-AF65-F5344CB8AC3E}">
        <p14:creationId xmlns:p14="http://schemas.microsoft.com/office/powerpoint/2010/main" val="172348581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42_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1" title="Decorativos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2360141"/>
            <a:ext cx="6096001" cy="4497859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endParaRPr lang="pt-BR" noProof="0" dirty="0"/>
          </a:p>
        </p:txBody>
      </p:sp>
      <p:sp>
        <p:nvSpPr>
          <p:cNvPr id="12" name="Título 1" title="Decorativos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6095999" y="2360141"/>
            <a:ext cx="6096001" cy="4497859"/>
          </a:xfrm>
          <a:prstGeom prst="rect">
            <a:avLst/>
          </a:prstGeom>
          <a:solidFill>
            <a:schemeClr val="accent2">
              <a:lumMod val="75000"/>
              <a:lumOff val="25000"/>
            </a:schemeClr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endParaRPr lang="pt-BR" noProof="0" dirty="0"/>
          </a:p>
        </p:txBody>
      </p:sp>
      <p:sp>
        <p:nvSpPr>
          <p:cNvPr id="8" name="Espaço Reservado para Texto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7607" y="2962016"/>
            <a:ext cx="4340785" cy="382749"/>
          </a:xfrm>
        </p:spPr>
        <p:txBody>
          <a:bodyPr lIns="0" rtlCol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Clique para adicionar um título aqui</a:t>
            </a:r>
          </a:p>
        </p:txBody>
      </p:sp>
      <p:sp>
        <p:nvSpPr>
          <p:cNvPr id="9" name="Espaço Reservado para Texto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72685" y="2962016"/>
            <a:ext cx="4342629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 rtl="0"/>
            <a:r>
              <a:rPr lang="pt-BR" noProof="0" dirty="0"/>
              <a:t>Clique para adicionar um título aqui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7607" y="3366301"/>
            <a:ext cx="4340785" cy="2253961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10" name="Espaço reservado para texto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72685" y="3366301"/>
            <a:ext cx="4342629" cy="2253961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215" y="358610"/>
            <a:ext cx="7135570" cy="822240"/>
          </a:xfrm>
        </p:spPr>
        <p:txBody>
          <a:bodyPr lIns="0" rtlCol="0" anchor="t">
            <a:normAutofit/>
          </a:bodyPr>
          <a:lstStyle>
            <a:lvl1pPr algn="ct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15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2">
                <a:lumMod val="50000"/>
                <a:lumOff val="5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</p:spTree>
    <p:extLst>
      <p:ext uri="{BB962C8B-B14F-4D97-AF65-F5344CB8AC3E}">
        <p14:creationId xmlns:p14="http://schemas.microsoft.com/office/powerpoint/2010/main" val="184964726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_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948" y="1193765"/>
            <a:ext cx="4385841" cy="1325563"/>
          </a:xfrm>
        </p:spPr>
        <p:txBody>
          <a:bodyPr rtlCol="0"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5" name="Espaço Reservado para Imagem 4" title="Decorativos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78814" y="2632337"/>
            <a:ext cx="4385841" cy="3357563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182016" y="1598619"/>
            <a:ext cx="4869806" cy="1896435"/>
          </a:xfrm>
        </p:spPr>
        <p:txBody>
          <a:bodyPr l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8" name="Espaço Reservado para Texto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82016" y="1194294"/>
            <a:ext cx="4869806" cy="382749"/>
          </a:xfrm>
        </p:spPr>
        <p:txBody>
          <a:bodyPr lIns="0" rtlCol="0" anchor="b">
            <a:noAutofit/>
          </a:bodyPr>
          <a:lstStyle>
            <a:lvl1pPr marL="0" indent="0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Clique para adicionar um título aqui</a:t>
            </a:r>
          </a:p>
        </p:txBody>
      </p:sp>
      <p:sp>
        <p:nvSpPr>
          <p:cNvPr id="6" name="Espaço Reservado para Texto 6">
            <a:extLst>
              <a:ext uri="{FF2B5EF4-FFF2-40B4-BE49-F238E27FC236}">
                <a16:creationId xmlns:a16="http://schemas.microsoft.com/office/drawing/2014/main" id="{B2C5FA2F-DD81-4A72-AB26-A4C663724F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82018" y="4093464"/>
            <a:ext cx="4869806" cy="1896435"/>
          </a:xfrm>
        </p:spPr>
        <p:txBody>
          <a:bodyPr l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9" name="Espaço Reservado para Texto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82017" y="3689139"/>
            <a:ext cx="4832794" cy="382749"/>
          </a:xfrm>
        </p:spPr>
        <p:txBody>
          <a:bodyPr lIns="0" rtlCol="0" anchor="b">
            <a:noAutofit/>
          </a:bodyPr>
          <a:lstStyle>
            <a:lvl1pPr marL="0" indent="0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Clique para adicionar um título aqui</a:t>
            </a:r>
          </a:p>
        </p:txBody>
      </p:sp>
      <p:sp>
        <p:nvSpPr>
          <p:cNvPr id="10" name="Forma 62" title="Decorativos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flipV="1">
            <a:off x="830507" y="1194294"/>
            <a:ext cx="0" cy="4795606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</p:spTree>
    <p:extLst>
      <p:ext uri="{BB962C8B-B14F-4D97-AF65-F5344CB8AC3E}">
        <p14:creationId xmlns:p14="http://schemas.microsoft.com/office/powerpoint/2010/main" val="397081059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_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Imagem 4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928658" y="836271"/>
            <a:ext cx="4263342" cy="5185458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7" name="Espaço Reservado para Texto 6" title="Decorativos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57597" y="836271"/>
            <a:ext cx="4262400" cy="5185458"/>
          </a:xfrm>
          <a:solidFill>
            <a:schemeClr val="accent1"/>
          </a:solidFill>
        </p:spPr>
        <p:txBody>
          <a:bodyPr lIns="252000" tIns="144000" rIns="14400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5033" y="1659770"/>
            <a:ext cx="2558005" cy="1325563"/>
          </a:xfrm>
        </p:spPr>
        <p:txBody>
          <a:bodyPr rtlCol="0" anchor="t"/>
          <a:lstStyle>
            <a:lvl1pPr algn="l">
              <a:defRPr>
                <a:latin typeface="+mj-lt"/>
              </a:defRPr>
            </a:lvl1pPr>
          </a:lstStyle>
          <a:p>
            <a:pPr rtl="0"/>
            <a:r>
              <a:rPr lang="pt-BR" noProof="0" dirty="0"/>
              <a:t>Clique para </a:t>
            </a:r>
            <a:br>
              <a:rPr lang="pt-BR" noProof="0" dirty="0"/>
            </a:br>
            <a:r>
              <a:rPr lang="pt-BR" noProof="0" dirty="0"/>
              <a:t>Adicionar título</a:t>
            </a:r>
          </a:p>
        </p:txBody>
      </p:sp>
      <p:sp>
        <p:nvSpPr>
          <p:cNvPr id="9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756506" y="1915220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</p:spTree>
    <p:extLst>
      <p:ext uri="{BB962C8B-B14F-4D97-AF65-F5344CB8AC3E}">
        <p14:creationId xmlns:p14="http://schemas.microsoft.com/office/powerpoint/2010/main" val="321740742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24_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Texto 6" title="Decorativos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3206186"/>
            <a:ext cx="12192000" cy="3651813"/>
          </a:xfrm>
          <a:solidFill>
            <a:schemeClr val="accent2"/>
          </a:solidFill>
        </p:spPr>
        <p:txBody>
          <a:bodyPr lIns="5400000" tIns="216000" rIns="180000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8053" y="1775520"/>
            <a:ext cx="6435524" cy="1325563"/>
          </a:xfrm>
        </p:spPr>
        <p:txBody>
          <a:bodyPr rtlCol="0" anchor="b"/>
          <a:lstStyle>
            <a:lvl1pPr algn="l">
              <a:defRPr>
                <a:latin typeface="+mj-lt"/>
              </a:defRPr>
            </a:lvl1pPr>
          </a:lstStyle>
          <a:p>
            <a:pPr rtl="0"/>
            <a:r>
              <a:rPr lang="pt-BR" noProof="0" dirty="0"/>
              <a:t>Clique para adicionar um título</a:t>
            </a:r>
          </a:p>
        </p:txBody>
      </p:sp>
      <p:sp>
        <p:nvSpPr>
          <p:cNvPr id="5" name="Espaço Reservado para Imagem 4" title="Decorativos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1836" y="1"/>
            <a:ext cx="3523423" cy="3206186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6" name="Espaço Reservado para Imagem 4" title="Decorativos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71836" y="3358587"/>
            <a:ext cx="3523423" cy="3206186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99722714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25_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199" y="4586456"/>
            <a:ext cx="10349090" cy="1577281"/>
          </a:xfrm>
          <a:noFill/>
          <a:ln>
            <a:noFill/>
          </a:ln>
        </p:spPr>
        <p:txBody>
          <a:bodyPr lIns="0" tIns="216000" rIns="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717212"/>
            <a:ext cx="10349089" cy="854791"/>
          </a:xfrm>
        </p:spPr>
        <p:txBody>
          <a:bodyPr lIns="0" rIns="0" rtlCol="0" anchor="b"/>
          <a:lstStyle>
            <a:lvl1pPr algn="ctr">
              <a:defRPr>
                <a:latin typeface="+mj-lt"/>
              </a:defRPr>
            </a:lvl1pPr>
          </a:lstStyle>
          <a:p>
            <a:pPr rtl="0"/>
            <a:r>
              <a:rPr lang="pt-BR" noProof="0" dirty="0"/>
              <a:t>Clique para adicionar um título</a:t>
            </a:r>
          </a:p>
        </p:txBody>
      </p:sp>
      <p:sp>
        <p:nvSpPr>
          <p:cNvPr id="5" name="Espaço Reservado para Imagem 4" title="Decorativos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8200" y="836271"/>
            <a:ext cx="10349089" cy="2516529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58312820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26_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 title="Decorativos">
            <a:extLst>
              <a:ext uri="{FF2B5EF4-FFF2-40B4-BE49-F238E27FC236}">
                <a16:creationId xmlns:a16="http://schemas.microsoft.com/office/drawing/2014/main" id="{9DF8596F-E730-47C4-86C3-F4A9B3F78268}"/>
              </a:ext>
            </a:extLst>
          </p:cNvPr>
          <p:cNvSpPr/>
          <p:nvPr userDrawn="1"/>
        </p:nvSpPr>
        <p:spPr>
          <a:xfrm>
            <a:off x="0" y="0"/>
            <a:ext cx="4745620" cy="3428990"/>
          </a:xfrm>
          <a:prstGeom prst="rect">
            <a:avLst/>
          </a:prstGeom>
          <a:solidFill>
            <a:schemeClr val="accent2"/>
          </a:solidFill>
        </p:spPr>
        <p:txBody>
          <a:bodyPr vert="horz" lIns="252000" tIns="144000" rIns="144000" bIns="45720" rtlCol="0">
            <a:noAutofit/>
          </a:bodyPr>
          <a:lstStyle/>
          <a:p>
            <a:pPr lvl="0" indent="0" rtl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pt-BR" sz="1400" b="0" i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Espaço Reservado para Imagem 4" title="Decorativos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745620" y="3428990"/>
            <a:ext cx="7446380" cy="3429009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659770"/>
            <a:ext cx="3085618" cy="1325563"/>
          </a:xfrm>
        </p:spPr>
        <p:txBody>
          <a:bodyPr lIns="0" rtlCol="0" anchor="t"/>
          <a:lstStyle>
            <a:lvl1pPr algn="l"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 dirty="0"/>
              <a:t>Clique para </a:t>
            </a:r>
            <a:br>
              <a:rPr lang="pt-BR" noProof="0" dirty="0"/>
            </a:br>
            <a:r>
              <a:rPr lang="pt-BR" noProof="0" dirty="0"/>
              <a:t>Adicionar título</a:t>
            </a:r>
          </a:p>
        </p:txBody>
      </p:sp>
      <p:sp>
        <p:nvSpPr>
          <p:cNvPr id="8" name="Espaço Reservado para Texto 6">
            <a:extLst>
              <a:ext uri="{FF2B5EF4-FFF2-40B4-BE49-F238E27FC236}">
                <a16:creationId xmlns:a16="http://schemas.microsoft.com/office/drawing/2014/main" id="{2E0AB4DF-4264-4631-9A72-72B25F9BEED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359078" y="1197273"/>
            <a:ext cx="6121722" cy="382749"/>
          </a:xfrm>
        </p:spPr>
        <p:txBody>
          <a:bodyPr lIns="0" tIns="0" rtlCol="0" anchor="t">
            <a:normAutofit/>
          </a:bodyPr>
          <a:lstStyle>
            <a:lvl1pPr marL="0" indent="0">
              <a:buNone/>
              <a:defRPr sz="1600" b="1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Clique para adicionar um título aqui</a:t>
            </a:r>
          </a:p>
        </p:txBody>
      </p:sp>
      <p:sp>
        <p:nvSpPr>
          <p:cNvPr id="9" name="Espaço Reservado para Texto 3">
            <a:extLst>
              <a:ext uri="{FF2B5EF4-FFF2-40B4-BE49-F238E27FC236}">
                <a16:creationId xmlns:a16="http://schemas.microsoft.com/office/drawing/2014/main" id="{0E3F0CD0-D764-45BB-9798-E9046593B3A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359078" y="1588155"/>
            <a:ext cx="6121722" cy="1397178"/>
          </a:xfrm>
        </p:spPr>
        <p:txBody>
          <a:bodyPr lIns="0" t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0" name="Espaço reservado para texto 3">
            <a:extLst>
              <a:ext uri="{FF2B5EF4-FFF2-40B4-BE49-F238E27FC236}">
                <a16:creationId xmlns:a16="http://schemas.microsoft.com/office/drawing/2014/main" id="{0E3F0CD0-D764-45BB-9798-E9046593B3A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8200" y="3737092"/>
            <a:ext cx="3085618" cy="2663707"/>
          </a:xfrm>
        </p:spPr>
        <p:txBody>
          <a:bodyPr lIns="0" t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</p:spTree>
    <p:extLst>
      <p:ext uri="{BB962C8B-B14F-4D97-AF65-F5344CB8AC3E}">
        <p14:creationId xmlns:p14="http://schemas.microsoft.com/office/powerpoint/2010/main" val="333636220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Imagem 4" title="Decorativos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7F92C0C-7E68-45AE-8824-6858C68747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2502" y="4973519"/>
            <a:ext cx="7299618" cy="1440000"/>
          </a:xfrm>
          <a:solidFill>
            <a:schemeClr val="accent1"/>
          </a:solidFill>
        </p:spPr>
        <p:txBody>
          <a:bodyPr lIns="216000" rtlCol="0">
            <a:normAutofit/>
          </a:bodyPr>
          <a:lstStyle>
            <a:lvl1pPr algn="ctr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 dirty="0"/>
              <a:t>Clique para editar </a:t>
            </a:r>
            <a:br>
              <a:rPr lang="pt-BR" noProof="0" dirty="0"/>
            </a:br>
            <a:r>
              <a:rPr lang="pt-BR" noProof="0" dirty="0"/>
              <a:t>Estilo do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9536023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lide do título com imagem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Imagem 4" title="Decorativos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95899" y="4288"/>
            <a:ext cx="68961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38CBA09E-664D-42AC-81A8-E6756A655750}"/>
              </a:ext>
            </a:extLst>
          </p:cNvPr>
          <p:cNvSpPr/>
          <p:nvPr userDrawn="1"/>
        </p:nvSpPr>
        <p:spPr>
          <a:xfrm>
            <a:off x="0" y="1539433"/>
            <a:ext cx="8866207" cy="53185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8" name="Retângulo 7" title="Decorativos"/>
          <p:cNvSpPr/>
          <p:nvPr userDrawn="1"/>
        </p:nvSpPr>
        <p:spPr>
          <a:xfrm>
            <a:off x="0" y="0"/>
            <a:ext cx="5295899" cy="6858000"/>
          </a:xfrm>
          <a:prstGeom prst="rect">
            <a:avLst/>
          </a:prstGeom>
          <a:solidFill>
            <a:schemeClr val="accent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8690" y="2040520"/>
            <a:ext cx="4120444" cy="1818655"/>
          </a:xfrm>
        </p:spPr>
        <p:txBody>
          <a:bodyPr rtlCol="0" anchor="b">
            <a:noAutofit/>
          </a:bodyPr>
          <a:lstStyle>
            <a:lvl1pPr algn="l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 dirty="0"/>
              <a:t>CLIQUE PARA ADICIONAR TÍTULO</a:t>
            </a:r>
          </a:p>
        </p:txBody>
      </p:sp>
      <p:sp>
        <p:nvSpPr>
          <p:cNvPr id="10" name="Espaço Reservado para Texto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98690" y="4031658"/>
            <a:ext cx="4120443" cy="338549"/>
          </a:xfrm>
        </p:spPr>
        <p:txBody>
          <a:bodyPr rtlCol="0">
            <a:normAutofit/>
          </a:bodyPr>
          <a:lstStyle>
            <a:lvl1pPr marL="0" indent="0" algn="l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INSIRA O SUBTÍTULO AQUI</a:t>
            </a:r>
          </a:p>
        </p:txBody>
      </p:sp>
      <p:sp>
        <p:nvSpPr>
          <p:cNvPr id="11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893092" y="2764774"/>
            <a:ext cx="0" cy="2188806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l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</p:spTree>
    <p:extLst>
      <p:ext uri="{BB962C8B-B14F-4D97-AF65-F5344CB8AC3E}">
        <p14:creationId xmlns:p14="http://schemas.microsoft.com/office/powerpoint/2010/main" val="155885000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_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Imagem 4" title="Decorativos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63202713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Imagem 4" title="Decorativos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5" name="Espaço Reservado para Texto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87474" y="3665204"/>
            <a:ext cx="7304526" cy="2196780"/>
          </a:xfrm>
          <a:solidFill>
            <a:schemeClr val="accent1"/>
          </a:solidFill>
        </p:spPr>
        <p:txBody>
          <a:bodyPr lIns="274320" tIns="182880" rIns="182880" bIns="18288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i="0" kern="1200" spc="-150" dirty="0">
                <a:solidFill>
                  <a:schemeClr val="bg1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6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4887473" y="3665204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</p:spTree>
    <p:extLst>
      <p:ext uri="{BB962C8B-B14F-4D97-AF65-F5344CB8AC3E}">
        <p14:creationId xmlns:p14="http://schemas.microsoft.com/office/powerpoint/2010/main" val="425974026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29_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Imagem 4" title="Decorativos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3" name="Espaço Reservado para Texto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87474" y="3665204"/>
            <a:ext cx="7304526" cy="2196780"/>
          </a:xfrm>
          <a:solidFill>
            <a:schemeClr val="accent2"/>
          </a:solidFill>
        </p:spPr>
        <p:txBody>
          <a:bodyPr lIns="274320" tIns="182880" rIns="182880" bIns="18288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i="0" kern="1200" spc="-150" dirty="0">
                <a:solidFill>
                  <a:schemeClr val="bg1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5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4887473" y="3665204"/>
            <a:ext cx="1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</p:spTree>
    <p:extLst>
      <p:ext uri="{BB962C8B-B14F-4D97-AF65-F5344CB8AC3E}">
        <p14:creationId xmlns:p14="http://schemas.microsoft.com/office/powerpoint/2010/main" val="295594173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_10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Imagem 4" title="Decorativos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497975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3" name="Título 4">
            <a:extLst>
              <a:ext uri="{FF2B5EF4-FFF2-40B4-BE49-F238E27FC236}">
                <a16:creationId xmlns:a16="http://schemas.microsoft.com/office/drawing/2014/main" id="{8DF09845-7890-4D10-A53B-2A4D0531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noFill/>
        </p:spPr>
        <p:txBody>
          <a:bodyPr lIns="0"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661472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30_Custom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Imagem 4" title="Decorativos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680013"/>
            <a:ext cx="12192000" cy="5497975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12595410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33_Custom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Imagem 4" title="Decorativos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497975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3" name="Título 4">
            <a:extLst>
              <a:ext uri="{FF2B5EF4-FFF2-40B4-BE49-F238E27FC236}">
                <a16:creationId xmlns:a16="http://schemas.microsoft.com/office/drawing/2014/main" id="{8DF09845-7890-4D10-A53B-2A4D0531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noFill/>
        </p:spPr>
        <p:txBody>
          <a:bodyPr lIns="0"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408438919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34_Custom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Imagem 4" title="Decorativos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680013"/>
            <a:ext cx="12192000" cy="5497975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3825820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_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Imagem 4" title="Decorativos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5" name="Retângulo 4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3" name="Título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71366114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35_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Imagem 4" title="Decorativos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5" name="Retângulo 4" title="Decorativos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3" name="Título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00179706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36_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Imagem 4" title="Decorativos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5" name="Retângulo 4" title="Decorativos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3" name="Título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8263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brig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ço Reservado para Imagem 4" title="Decorativos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72090" y="2905535"/>
            <a:ext cx="4120444" cy="891250"/>
          </a:xfrm>
        </p:spPr>
        <p:txBody>
          <a:bodyPr rtlCol="0"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 dirty="0"/>
              <a:t>NOSSOS AGRADECIMENTOS</a:t>
            </a:r>
          </a:p>
        </p:txBody>
      </p:sp>
      <p:sp>
        <p:nvSpPr>
          <p:cNvPr id="13" name="Espaço Reservado para Texto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72090" y="3993558"/>
            <a:ext cx="4120443" cy="338549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WWW.WEBSITENAME.COM</a:t>
            </a:r>
          </a:p>
        </p:txBody>
      </p:sp>
      <p:sp>
        <p:nvSpPr>
          <p:cNvPr id="5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5932310" y="2726675"/>
            <a:ext cx="1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  <p:sp>
        <p:nvSpPr>
          <p:cNvPr id="2" name="Retângulo 1" title="Decorativos"/>
          <p:cNvSpPr/>
          <p:nvPr userDrawn="1"/>
        </p:nvSpPr>
        <p:spPr>
          <a:xfrm>
            <a:off x="3872089" y="860778"/>
            <a:ext cx="4120444" cy="5136445"/>
          </a:xfrm>
          <a:prstGeom prst="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09165835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_5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o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os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rtlCol="0" anchor="ctr"/>
            <a:lstStyle/>
            <a:p>
              <a:pPr rtl="0"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lang="pt-BR" noProof="0" dirty="0"/>
            </a:p>
          </p:txBody>
        </p:sp>
        <p:sp>
          <p:nvSpPr>
            <p:cNvPr id="6" name="ESPAÇO RESERVADO PARA IMAGEM" title="Decorativos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2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rtlCol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pPr rtl="0"/>
              <a:endParaRPr lang="pt-BR" noProof="0" dirty="0"/>
            </a:p>
          </p:txBody>
        </p:sp>
      </p:grp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rtlCol="0" anchor="b">
            <a:noAutofit/>
          </a:bodyPr>
          <a:lstStyle>
            <a:lvl1pPr marL="0" indent="0" algn="r">
              <a:buNone/>
              <a:defRPr sz="30000">
                <a:solidFill>
                  <a:schemeClr val="accent2">
                    <a:lumMod val="75000"/>
                    <a:lumOff val="25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1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 rtlCol="0"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 dirty="0"/>
              <a:t>Cabeçalho da Seção</a:t>
            </a:r>
          </a:p>
        </p:txBody>
      </p:sp>
    </p:spTree>
    <p:extLst>
      <p:ext uri="{BB962C8B-B14F-4D97-AF65-F5344CB8AC3E}">
        <p14:creationId xmlns:p14="http://schemas.microsoft.com/office/powerpoint/2010/main" val="29480432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37_Custom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o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os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rtlCol="0" anchor="ctr"/>
            <a:lstStyle/>
            <a:p>
              <a:pPr rtl="0"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lang="pt-BR" noProof="0" dirty="0"/>
            </a:p>
          </p:txBody>
        </p:sp>
        <p:sp>
          <p:nvSpPr>
            <p:cNvPr id="6" name="ESPAÇO RESERVADO PARA IMAGEM" title="Decorativos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1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rtlCol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pPr rtl="0"/>
              <a:endParaRPr lang="pt-BR" noProof="0" dirty="0"/>
            </a:p>
          </p:txBody>
        </p:sp>
      </p:grp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rtlCol="0" anchor="b">
            <a:noAutofit/>
          </a:bodyPr>
          <a:lstStyle>
            <a:lvl1pPr marL="0" indent="0" algn="r">
              <a:buNone/>
              <a:defRPr sz="30000">
                <a:solidFill>
                  <a:schemeClr val="accent1">
                    <a:lumMod val="60000"/>
                    <a:lumOff val="40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2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 rtlCol="0"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 dirty="0"/>
              <a:t>Cabeçalho da Seção</a:t>
            </a:r>
          </a:p>
        </p:txBody>
      </p:sp>
    </p:spTree>
    <p:extLst>
      <p:ext uri="{BB962C8B-B14F-4D97-AF65-F5344CB8AC3E}">
        <p14:creationId xmlns:p14="http://schemas.microsoft.com/office/powerpoint/2010/main" val="264951728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38_Custom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o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os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rtlCol="0" anchor="ctr"/>
            <a:lstStyle/>
            <a:p>
              <a:pPr rtl="0"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lang="pt-BR" noProof="0" dirty="0"/>
            </a:p>
          </p:txBody>
        </p:sp>
        <p:sp>
          <p:nvSpPr>
            <p:cNvPr id="6" name="ESPAÇO RESERVADO PARA IMAGEM" title="Decorativos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4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rtlCol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pPr rtl="0"/>
              <a:endParaRPr lang="pt-BR" noProof="0" dirty="0"/>
            </a:p>
          </p:txBody>
        </p:sp>
      </p:grp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rtlCol="0" anchor="b">
            <a:noAutofit/>
          </a:bodyPr>
          <a:lstStyle>
            <a:lvl1pPr marL="0" indent="0" algn="r">
              <a:buNone/>
              <a:defRPr sz="30000">
                <a:solidFill>
                  <a:schemeClr val="accent4">
                    <a:lumMod val="40000"/>
                    <a:lumOff val="60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3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 rtlCol="0"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 dirty="0"/>
              <a:t>Cabeçalho da Seção</a:t>
            </a:r>
          </a:p>
        </p:txBody>
      </p:sp>
    </p:spTree>
    <p:extLst>
      <p:ext uri="{BB962C8B-B14F-4D97-AF65-F5344CB8AC3E}">
        <p14:creationId xmlns:p14="http://schemas.microsoft.com/office/powerpoint/2010/main" val="368344221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39_Custom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tângulo 15" title="Decorativos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rtlCol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 dirty="0"/>
              <a:t>Cabeçalho da Seção</a:t>
            </a:r>
          </a:p>
        </p:txBody>
      </p:sp>
      <p:sp>
        <p:nvSpPr>
          <p:cNvPr id="18" name="Espaço Reservado para Texto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2">
              <a:lumMod val="75000"/>
              <a:lumOff val="25000"/>
            </a:schemeClr>
          </a:solidFill>
        </p:spPr>
        <p:txBody>
          <a:bodyPr bIns="0" rtlCol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05523066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_16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tângulo 15" title="Decorativos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rtlCol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 dirty="0"/>
              <a:t>Cabeçalho da Seção</a:t>
            </a:r>
          </a:p>
        </p:txBody>
      </p:sp>
      <p:sp>
        <p:nvSpPr>
          <p:cNvPr id="18" name="Espaço Reservado para Texto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1">
              <a:lumMod val="60000"/>
              <a:lumOff val="40000"/>
            </a:schemeClr>
          </a:solidFill>
        </p:spPr>
        <p:txBody>
          <a:bodyPr bIns="0" rtlCol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17176887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40_Custom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tângulo 15" title="Decorativos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rtlCol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 dirty="0"/>
              <a:t>Cabeçalho da Seção</a:t>
            </a:r>
          </a:p>
        </p:txBody>
      </p:sp>
      <p:sp>
        <p:nvSpPr>
          <p:cNvPr id="18" name="Espaço Reservado para Texto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4">
              <a:lumMod val="40000"/>
              <a:lumOff val="60000"/>
            </a:schemeClr>
          </a:solidFill>
        </p:spPr>
        <p:txBody>
          <a:bodyPr bIns="0" rtlCol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72174979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497916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m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 title="Decorativos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0" y="0"/>
            <a:ext cx="6057900" cy="6857995"/>
          </a:xfrm>
          <a:prstGeom prst="rect">
            <a:avLst/>
          </a:prstGeom>
          <a:solidFill>
            <a:schemeClr val="accent2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 rtl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pt-BR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6" name="Espaço Reservado para Texto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8" name="Espaço Reservado para Texto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9" name="Espaço Reservado para Texto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5" name="Espaço Reservado para Imagem 5" title="Decorativos">
            <a:extLst>
              <a:ext uri="{FF2B5EF4-FFF2-40B4-BE49-F238E27FC236}">
                <a16:creationId xmlns:a16="http://schemas.microsoft.com/office/drawing/2014/main" id="{EADDC907-00BA-437D-8631-DCDAA19616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49917" y="1002146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rtlCol="0">
            <a:normAutofit/>
          </a:bodyPr>
          <a:lstStyle>
            <a:lvl1pPr>
              <a:defRPr sz="800"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1" name="Espaço Reservado para Imagem 5" title="Decorativos">
            <a:extLst>
              <a:ext uri="{FF2B5EF4-FFF2-40B4-BE49-F238E27FC236}">
                <a16:creationId xmlns:a16="http://schemas.microsoft.com/office/drawing/2014/main" id="{44A0EDB5-B80A-4225-9741-99690ADBCE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49917" y="2291505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2" name="Espaço Reservado para Imagem 5" title="Decorativos">
            <a:extLst>
              <a:ext uri="{FF2B5EF4-FFF2-40B4-BE49-F238E27FC236}">
                <a16:creationId xmlns:a16="http://schemas.microsoft.com/office/drawing/2014/main" id="{E5C18081-A6EE-421D-96AC-0A7FA46F744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49917" y="3580864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3" name="Espaço Reservado para Imagem 5" title="Decorativos">
            <a:extLst>
              <a:ext uri="{FF2B5EF4-FFF2-40B4-BE49-F238E27FC236}">
                <a16:creationId xmlns:a16="http://schemas.microsoft.com/office/drawing/2014/main" id="{1D21CB0A-3210-4B51-85A0-5111AEBA214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749917" y="4870223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4" name="Título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rtlCol="0" anchor="b"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 dirty="0"/>
              <a:t>Clique aqui para adicionar um título de slide</a:t>
            </a:r>
          </a:p>
        </p:txBody>
      </p:sp>
      <p:sp>
        <p:nvSpPr>
          <p:cNvPr id="25" name="Espaço Reservado para Texto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602887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bg1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0" dirty="0"/>
              <a:t>INSIRA O SUBTÍTULO AQUI</a:t>
            </a:r>
          </a:p>
        </p:txBody>
      </p:sp>
      <p:sp>
        <p:nvSpPr>
          <p:cNvPr id="26" name="Espaço Reservado para Texto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3498661"/>
            <a:ext cx="4008438" cy="2560899"/>
          </a:xfrm>
        </p:spPr>
        <p:txBody>
          <a:bodyPr l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27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2124643"/>
            <a:ext cx="0" cy="2188806"/>
          </a:xfrm>
          <a:prstGeom prst="line">
            <a:avLst/>
          </a:prstGeom>
          <a:ln w="76200">
            <a:solidFill>
              <a:schemeClr val="accent2">
                <a:lumMod val="50000"/>
                <a:lumOff val="5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44264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382" userDrawn="1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m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58980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6" name="Espaço Reservado para Texto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8" name="Espaço Reservado para Texto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9" name="Espaço Reservado para Texto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rtlCol="0" anchor="b"/>
          <a:lstStyle>
            <a:lvl1pPr>
              <a:defRPr b="1"/>
            </a:lvl1pPr>
          </a:lstStyle>
          <a:p>
            <a:pPr rtl="0"/>
            <a:r>
              <a:rPr lang="pt-BR" noProof="0" dirty="0"/>
              <a:t>Clique aqui para adicionar um título de slide</a:t>
            </a:r>
          </a:p>
        </p:txBody>
      </p:sp>
      <p:sp>
        <p:nvSpPr>
          <p:cNvPr id="20" name="Espaço Reservado para Texto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602887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0" dirty="0"/>
              <a:t>INSIRA O SUBTÍTULO AQUI</a:t>
            </a:r>
          </a:p>
        </p:txBody>
      </p:sp>
      <p:sp>
        <p:nvSpPr>
          <p:cNvPr id="24" name="Espaço Reservado para Texto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3498661"/>
            <a:ext cx="4008438" cy="2560899"/>
          </a:xfrm>
        </p:spPr>
        <p:txBody>
          <a:bodyPr l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25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2124643"/>
            <a:ext cx="0" cy="2188806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7E5B409A-28A1-4F13-9C1C-E15291930DF1}"/>
              </a:ext>
            </a:extLst>
          </p:cNvPr>
          <p:cNvSpPr/>
          <p:nvPr userDrawn="1"/>
        </p:nvSpPr>
        <p:spPr>
          <a:xfrm>
            <a:off x="6721671" y="1047456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0A9508C-D302-4643-AFFA-37BE20A4CF91}"/>
              </a:ext>
            </a:extLst>
          </p:cNvPr>
          <p:cNvSpPr/>
          <p:nvPr userDrawn="1"/>
        </p:nvSpPr>
        <p:spPr>
          <a:xfrm>
            <a:off x="6721671" y="2342488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3C430BF1-F654-4C13-9094-97AE78B80696}"/>
              </a:ext>
            </a:extLst>
          </p:cNvPr>
          <p:cNvSpPr/>
          <p:nvPr userDrawn="1"/>
        </p:nvSpPr>
        <p:spPr>
          <a:xfrm>
            <a:off x="6721671" y="3644740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4F3E6A2-CCB8-4870-9797-40002216D2B3}"/>
              </a:ext>
            </a:extLst>
          </p:cNvPr>
          <p:cNvSpPr/>
          <p:nvPr userDrawn="1"/>
        </p:nvSpPr>
        <p:spPr>
          <a:xfrm>
            <a:off x="6721671" y="4935469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4" name="Espaço Reservado para Imagem 3">
            <a:extLst>
              <a:ext uri="{FF2B5EF4-FFF2-40B4-BE49-F238E27FC236}">
                <a16:creationId xmlns:a16="http://schemas.microsoft.com/office/drawing/2014/main" id="{83725AD6-E3CC-4FAC-94F3-1F4CB56D222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874411" y="1200196"/>
            <a:ext cx="449262" cy="449263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8" name="Espaço Reservado para Imagem 3">
            <a:extLst>
              <a:ext uri="{FF2B5EF4-FFF2-40B4-BE49-F238E27FC236}">
                <a16:creationId xmlns:a16="http://schemas.microsoft.com/office/drawing/2014/main" id="{C80D4B49-1275-4A83-A987-EC233FB6CC3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74411" y="2506752"/>
            <a:ext cx="449262" cy="449263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9" name="Espaço Reservado para Imagem 3">
            <a:extLst>
              <a:ext uri="{FF2B5EF4-FFF2-40B4-BE49-F238E27FC236}">
                <a16:creationId xmlns:a16="http://schemas.microsoft.com/office/drawing/2014/main" id="{7B475AE2-C1A9-4191-A31B-5D6893397E2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874411" y="3797479"/>
            <a:ext cx="449262" cy="449263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30" name="Espaço Reservado para Imagem 3">
            <a:extLst>
              <a:ext uri="{FF2B5EF4-FFF2-40B4-BE49-F238E27FC236}">
                <a16:creationId xmlns:a16="http://schemas.microsoft.com/office/drawing/2014/main" id="{C29F28E2-C28B-447C-818F-8676A82EEAA9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74411" y="5088208"/>
            <a:ext cx="449262" cy="449263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2192251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3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m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 title="Decorativos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0" y="3721472"/>
            <a:ext cx="12192000" cy="3136523"/>
          </a:xfrm>
          <a:prstGeom prst="rect">
            <a:avLst/>
          </a:prstGeom>
          <a:solidFill>
            <a:schemeClr val="accent2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 rtl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pt-BR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358610"/>
            <a:ext cx="10854914" cy="804759"/>
          </a:xfrm>
        </p:spPr>
        <p:txBody>
          <a:bodyPr lIns="0" rtlCol="0" anchor="b">
            <a:normAutofit/>
          </a:bodyPr>
          <a:lstStyle>
            <a:lvl1pPr algn="ctr">
              <a:defRPr sz="4000" b="1"/>
            </a:lvl1pPr>
          </a:lstStyle>
          <a:p>
            <a:pPr rtl="0"/>
            <a:r>
              <a:rPr lang="pt-BR" noProof="0" dirty="0"/>
              <a:t>Clique aqui para adicionar um título de slide</a:t>
            </a:r>
          </a:p>
        </p:txBody>
      </p:sp>
      <p:sp>
        <p:nvSpPr>
          <p:cNvPr id="6" name="Espaço Reservado para Imagem 5" title="Decorativos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78803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rtlCol="0">
            <a:normAutofit/>
          </a:bodyPr>
          <a:lstStyle>
            <a:lvl1pPr>
              <a:defRPr sz="800"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11" name="Espaço Reservado para Imagem 5" title="Decorativos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226108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13" name="Espaço Reservado para Imagem 5" title="Decorativos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073413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14" name="Espaço Reservado para Imagem 5" title="Decorativos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920718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780" y="3920809"/>
            <a:ext cx="2469806" cy="73169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6" name="Espaço Reservado para Texto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76825" y="3923752"/>
            <a:ext cx="2469806" cy="73169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8" name="Espaço Reservado para Texto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22870" y="3920809"/>
            <a:ext cx="2469806" cy="73169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9" name="Espaço Reservado para Texto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68916" y="3916626"/>
            <a:ext cx="2469806" cy="73169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20" name="Espaço Reservado para Texto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8544" y="1489701"/>
            <a:ext cx="10854914" cy="541483"/>
          </a:xfrm>
        </p:spPr>
        <p:txBody>
          <a:bodyPr lIns="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5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</p:spTree>
    <p:extLst>
      <p:ext uri="{BB962C8B-B14F-4D97-AF65-F5344CB8AC3E}">
        <p14:creationId xmlns:p14="http://schemas.microsoft.com/office/powerpoint/2010/main" val="6384102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 do título com imagem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rtlCol="0"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 dirty="0"/>
              <a:t>CLIQUE PARA ADICIONAR TÍTULO</a:t>
            </a:r>
          </a:p>
        </p:txBody>
      </p:sp>
      <p:sp>
        <p:nvSpPr>
          <p:cNvPr id="13" name="Espaço Reservado para Texto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INSIRA O SUBTÍTULO AQUI</a:t>
            </a:r>
          </a:p>
        </p:txBody>
      </p:sp>
      <p:sp>
        <p:nvSpPr>
          <p:cNvPr id="5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  <p:sp>
        <p:nvSpPr>
          <p:cNvPr id="7" name="Retângulo 6" title="Decorativos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85332850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m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780" y="4601529"/>
            <a:ext cx="2469806" cy="156215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6" name="Espaço Reservado para Texto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76825" y="4604472"/>
            <a:ext cx="2469806" cy="156215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8" name="Espaço Reservado para Texto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22870" y="4601529"/>
            <a:ext cx="2469806" cy="156215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9" name="Espaço Reservado para Texto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68916" y="4597346"/>
            <a:ext cx="2469806" cy="156215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358610"/>
            <a:ext cx="10854914" cy="804759"/>
          </a:xfrm>
        </p:spPr>
        <p:txBody>
          <a:bodyPr lIns="0" rtlCol="0" anchor="b">
            <a:normAutofit/>
          </a:bodyPr>
          <a:lstStyle>
            <a:lvl1pPr algn="ctr">
              <a:defRPr sz="4000" b="1"/>
            </a:lvl1pPr>
          </a:lstStyle>
          <a:p>
            <a:pPr rtl="0"/>
            <a:r>
              <a:rPr lang="pt-BR" noProof="0" dirty="0"/>
              <a:t>Clique aqui para adicionar um título de slide</a:t>
            </a:r>
          </a:p>
        </p:txBody>
      </p:sp>
      <p:sp>
        <p:nvSpPr>
          <p:cNvPr id="15" name="Espaço Reservado para Texto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8544" y="1489701"/>
            <a:ext cx="10854914" cy="731691"/>
          </a:xfrm>
        </p:spPr>
        <p:txBody>
          <a:bodyPr lIns="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7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D7457D0-C252-49A3-9635-C29B38A49BDC}"/>
              </a:ext>
            </a:extLst>
          </p:cNvPr>
          <p:cNvSpPr/>
          <p:nvPr userDrawn="1"/>
        </p:nvSpPr>
        <p:spPr>
          <a:xfrm>
            <a:off x="1179625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66715FF-568E-4151-A75B-79EC2EC52AED}"/>
              </a:ext>
            </a:extLst>
          </p:cNvPr>
          <p:cNvSpPr/>
          <p:nvPr userDrawn="1"/>
        </p:nvSpPr>
        <p:spPr>
          <a:xfrm>
            <a:off x="4025670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E41CAAB-44C4-48D7-80E1-3BF0D8006A5A}"/>
              </a:ext>
            </a:extLst>
          </p:cNvPr>
          <p:cNvSpPr/>
          <p:nvPr userDrawn="1"/>
        </p:nvSpPr>
        <p:spPr>
          <a:xfrm>
            <a:off x="6871715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3251A171-181E-416A-9BB8-F6DBEB470707}"/>
              </a:ext>
            </a:extLst>
          </p:cNvPr>
          <p:cNvSpPr/>
          <p:nvPr userDrawn="1"/>
        </p:nvSpPr>
        <p:spPr>
          <a:xfrm>
            <a:off x="9717761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4" name="Espaço Reservado para Imagem 3">
            <a:extLst>
              <a:ext uri="{FF2B5EF4-FFF2-40B4-BE49-F238E27FC236}">
                <a16:creationId xmlns:a16="http://schemas.microsoft.com/office/drawing/2014/main" id="{FE6EF7CF-2190-49FE-8BAE-D2863ECD5CA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395525" y="3263556"/>
            <a:ext cx="940316" cy="94031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5" name="Espaço Reservado para Imagem 3">
            <a:extLst>
              <a:ext uri="{FF2B5EF4-FFF2-40B4-BE49-F238E27FC236}">
                <a16:creationId xmlns:a16="http://schemas.microsoft.com/office/drawing/2014/main" id="{47D99824-ECF4-4A44-A7CE-84F3AC262C3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214925" y="3263556"/>
            <a:ext cx="940316" cy="94031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6" name="Espaço Reservado para Imagem 3">
            <a:extLst>
              <a:ext uri="{FF2B5EF4-FFF2-40B4-BE49-F238E27FC236}">
                <a16:creationId xmlns:a16="http://schemas.microsoft.com/office/drawing/2014/main" id="{F1AE9D02-1431-4CC3-8919-5D21732C45C5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097825" y="3263556"/>
            <a:ext cx="940316" cy="94031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7" name="Espaço Reservado para Imagem 3">
            <a:extLst>
              <a:ext uri="{FF2B5EF4-FFF2-40B4-BE49-F238E27FC236}">
                <a16:creationId xmlns:a16="http://schemas.microsoft.com/office/drawing/2014/main" id="{69207058-4EB8-4D3C-B236-53DC24F30D9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955325" y="3263556"/>
            <a:ext cx="940316" cy="94031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6200550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m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 title="Decorativos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6134100" y="0"/>
            <a:ext cx="6057900" cy="6857995"/>
          </a:xfrm>
          <a:prstGeom prst="rect">
            <a:avLst/>
          </a:prstGeom>
          <a:solidFill>
            <a:srgbClr val="DFE3E9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 rtl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pt-BR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2234610"/>
            <a:ext cx="4008437" cy="1395208"/>
          </a:xfrm>
        </p:spPr>
        <p:txBody>
          <a:bodyPr lIns="0" rtlCol="0" anchor="b"/>
          <a:lstStyle>
            <a:lvl1pPr>
              <a:defRPr b="1"/>
            </a:lvl1pPr>
          </a:lstStyle>
          <a:p>
            <a:pPr rtl="0"/>
            <a:r>
              <a:rPr lang="pt-BR" noProof="0" dirty="0"/>
              <a:t>Clique aqui para adicionar um título de slide</a:t>
            </a:r>
          </a:p>
        </p:txBody>
      </p:sp>
      <p:sp>
        <p:nvSpPr>
          <p:cNvPr id="17" name="Espaço Reservado para Texto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3695479"/>
            <a:ext cx="4008437" cy="602887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0" dirty="0"/>
              <a:t>INSIRA O SUBTÍTULO AQUI</a:t>
            </a:r>
          </a:p>
        </p:txBody>
      </p:sp>
      <p:sp>
        <p:nvSpPr>
          <p:cNvPr id="6" name="Espaço Reservado para Imagem 5" title="Decorativos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02922" y="954224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rtlCol="0">
            <a:normAutofit/>
          </a:bodyPr>
          <a:lstStyle>
            <a:lvl1pPr>
              <a:defRPr sz="800"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11" name="Espaço Reservado para Imagem 5" title="Decorativos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02922" y="2245735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13" name="Espaço Reservado para Imagem 5" title="Decorativos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02922" y="3537246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14" name="Espaço Reservado para Imagem 5" title="Decorativos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602922" y="4828757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6" name="Espaço Reservado para Texto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8" name="Espaço Reservado para Texto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9" name="Espaço Reservado para Texto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5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3276108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</p:spTree>
    <p:extLst>
      <p:ext uri="{BB962C8B-B14F-4D97-AF65-F5344CB8AC3E}">
        <p14:creationId xmlns:p14="http://schemas.microsoft.com/office/powerpoint/2010/main" val="41946679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27_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 title="Decorativos"/>
          <p:cNvSpPr/>
          <p:nvPr userDrawn="1"/>
        </p:nvSpPr>
        <p:spPr>
          <a:xfrm>
            <a:off x="0" y="0"/>
            <a:ext cx="12192000" cy="28096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8FBBE79-9A2D-485C-A5FF-D6F6AFD2A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3581" y="597067"/>
            <a:ext cx="8768625" cy="1149325"/>
          </a:xfrm>
        </p:spPr>
        <p:txBody>
          <a:bodyPr lIns="0" rtlCol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5" name="Espaço Reservado para Imagem 4" title="Decorativos">
            <a:extLst>
              <a:ext uri="{FF2B5EF4-FFF2-40B4-BE49-F238E27FC236}">
                <a16:creationId xmlns:a16="http://schemas.microsoft.com/office/drawing/2014/main" id="{0D8C8A61-C19F-4EF6-A991-5B6EFC5F7A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38871" y="3050995"/>
            <a:ext cx="1643384" cy="1643384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6" name="Espaço Reservado para Imagem 4" title="Decorativos">
            <a:extLst>
              <a:ext uri="{FF2B5EF4-FFF2-40B4-BE49-F238E27FC236}">
                <a16:creationId xmlns:a16="http://schemas.microsoft.com/office/drawing/2014/main" id="{FB28CC40-CBF3-4E1C-841D-45C7739F95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2264" y="3050995"/>
            <a:ext cx="1643384" cy="1643384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7" name="Espaço Reservado para Imagem 4" title="Decorativos">
            <a:extLst>
              <a:ext uri="{FF2B5EF4-FFF2-40B4-BE49-F238E27FC236}">
                <a16:creationId xmlns:a16="http://schemas.microsoft.com/office/drawing/2014/main" id="{12606688-9042-46BE-82EA-2A9034C21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45657" y="3061267"/>
            <a:ext cx="1643384" cy="1643384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8" name="Espaço Reservado para Imagem 4" title="Decorativos">
            <a:extLst>
              <a:ext uri="{FF2B5EF4-FFF2-40B4-BE49-F238E27FC236}">
                <a16:creationId xmlns:a16="http://schemas.microsoft.com/office/drawing/2014/main" id="{94A72397-DF36-48ED-9888-0827D143B9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449049" y="3061267"/>
            <a:ext cx="1643384" cy="1643384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9" name="Espaço Reservado para Texto 6">
            <a:extLst>
              <a:ext uri="{FF2B5EF4-FFF2-40B4-BE49-F238E27FC236}">
                <a16:creationId xmlns:a16="http://schemas.microsoft.com/office/drawing/2014/main" id="{DD736A8B-DD51-4DE5-A500-3F2E06CA9E1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4711" y="5272005"/>
            <a:ext cx="2517605" cy="1029458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0" name="Espaço Reservado para Texto 6">
            <a:extLst>
              <a:ext uri="{FF2B5EF4-FFF2-40B4-BE49-F238E27FC236}">
                <a16:creationId xmlns:a16="http://schemas.microsoft.com/office/drawing/2014/main" id="{088F0D2C-15BE-4CDF-B390-80500DDD743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4711" y="4791479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ADICIONAR NOME AQUI</a:t>
            </a:r>
          </a:p>
        </p:txBody>
      </p:sp>
      <p:sp>
        <p:nvSpPr>
          <p:cNvPr id="11" name="Espaço Reservado para Texto 6">
            <a:extLst>
              <a:ext uri="{FF2B5EF4-FFF2-40B4-BE49-F238E27FC236}">
                <a16:creationId xmlns:a16="http://schemas.microsoft.com/office/drawing/2014/main" id="{BC14EC5C-D80F-42F2-A5F0-D4F07AADAEC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0942" y="5272005"/>
            <a:ext cx="2517605" cy="1029458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2" name="Espaço Reservado para Texto 6">
            <a:extLst>
              <a:ext uri="{FF2B5EF4-FFF2-40B4-BE49-F238E27FC236}">
                <a16:creationId xmlns:a16="http://schemas.microsoft.com/office/drawing/2014/main" id="{235DD3B7-76E7-45B9-B75B-30D7AFC8EE6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410942" y="4791479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ADICIONAR NOME AQUI</a:t>
            </a:r>
          </a:p>
        </p:txBody>
      </p:sp>
      <p:sp>
        <p:nvSpPr>
          <p:cNvPr id="17" name="Espaço Reservado para Texto 6">
            <a:extLst>
              <a:ext uri="{FF2B5EF4-FFF2-40B4-BE49-F238E27FC236}">
                <a16:creationId xmlns:a16="http://schemas.microsoft.com/office/drawing/2014/main" id="{5A499762-AEDB-43BC-89CC-CC0602BEAF7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217173" y="5282275"/>
            <a:ext cx="2517605" cy="1029458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8" name="Espaço Reservado para Texto 6">
            <a:extLst>
              <a:ext uri="{FF2B5EF4-FFF2-40B4-BE49-F238E27FC236}">
                <a16:creationId xmlns:a16="http://schemas.microsoft.com/office/drawing/2014/main" id="{880EDD7E-326D-47DC-B58D-88ECE1D00F9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217173" y="4801749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ADICIONAR NOME AQUI</a:t>
            </a:r>
          </a:p>
        </p:txBody>
      </p:sp>
      <p:sp>
        <p:nvSpPr>
          <p:cNvPr id="19" name="Espaço Reservado para Texto 6">
            <a:extLst>
              <a:ext uri="{FF2B5EF4-FFF2-40B4-BE49-F238E27FC236}">
                <a16:creationId xmlns:a16="http://schemas.microsoft.com/office/drawing/2014/main" id="{DB92C933-F978-486C-A305-0BAC73E0F15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023403" y="5282275"/>
            <a:ext cx="2517605" cy="1029458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20" name="Espaço Reservado para Texto 6">
            <a:extLst>
              <a:ext uri="{FF2B5EF4-FFF2-40B4-BE49-F238E27FC236}">
                <a16:creationId xmlns:a16="http://schemas.microsoft.com/office/drawing/2014/main" id="{B18BFAE0-942E-42DB-BD07-596D50E07E3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023403" y="4801749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ADICIONAR NOME AQUI</a:t>
            </a:r>
          </a:p>
        </p:txBody>
      </p:sp>
      <p:sp>
        <p:nvSpPr>
          <p:cNvPr id="21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759266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776455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28_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 title="Decorativos"/>
          <p:cNvSpPr/>
          <p:nvPr userDrawn="1"/>
        </p:nvSpPr>
        <p:spPr>
          <a:xfrm>
            <a:off x="0" y="1964267"/>
            <a:ext cx="3052729" cy="24435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1" name="Retângulo 20" title="Decorativos"/>
          <p:cNvSpPr/>
          <p:nvPr userDrawn="1"/>
        </p:nvSpPr>
        <p:spPr>
          <a:xfrm>
            <a:off x="6092848" y="1964267"/>
            <a:ext cx="3052729" cy="244350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8" name="Retângulo 27" title="Decorativos"/>
          <p:cNvSpPr/>
          <p:nvPr userDrawn="1"/>
        </p:nvSpPr>
        <p:spPr>
          <a:xfrm>
            <a:off x="9139272" y="4414498"/>
            <a:ext cx="3052729" cy="2443502"/>
          </a:xfrm>
          <a:prstGeom prst="rect">
            <a:avLst/>
          </a:prstGeom>
          <a:solidFill>
            <a:schemeClr val="accent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8FBBE79-9A2D-485C-A5FF-D6F6AFD2AFC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2106887" y="616350"/>
            <a:ext cx="7978227" cy="1062602"/>
          </a:xfrm>
        </p:spPr>
        <p:txBody>
          <a:bodyPr lIns="0" rtlCol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0" name="Espaço Reservado para Imagem 4" title="Decorativos">
            <a:extLst>
              <a:ext uri="{FF2B5EF4-FFF2-40B4-BE49-F238E27FC236}">
                <a16:creationId xmlns:a16="http://schemas.microsoft.com/office/drawing/2014/main" id="{0D8C8A61-C19F-4EF6-A991-5B6EFC5F7A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4416552"/>
            <a:ext cx="3054096" cy="2441448"/>
          </a:xfrm>
          <a:prstGeom prst="rect">
            <a:avLst/>
          </a:prstGeom>
        </p:spPr>
        <p:txBody>
          <a:bodyPr rtlCol="0">
            <a:normAutofit/>
          </a:bodyPr>
          <a:lstStyle>
            <a:lvl1pPr algn="ctr">
              <a:defRPr sz="1600"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32" name="Espaço Reservado para Imagem 4" title="Decorativos">
            <a:extLst>
              <a:ext uri="{FF2B5EF4-FFF2-40B4-BE49-F238E27FC236}">
                <a16:creationId xmlns:a16="http://schemas.microsoft.com/office/drawing/2014/main" id="{12606688-9042-46BE-82EA-2A9034C21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6424" y="1964267"/>
            <a:ext cx="3054096" cy="2441448"/>
          </a:xfrm>
          <a:prstGeom prst="rect">
            <a:avLst/>
          </a:prstGeom>
        </p:spPr>
        <p:txBody>
          <a:bodyPr rtlCol="0">
            <a:normAutofit/>
          </a:bodyPr>
          <a:lstStyle>
            <a:lvl1pPr algn="ctr">
              <a:defRPr sz="1600"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33" name="Espaço Reservado para Imagem 4" title="Decorativos">
            <a:extLst>
              <a:ext uri="{FF2B5EF4-FFF2-40B4-BE49-F238E27FC236}">
                <a16:creationId xmlns:a16="http://schemas.microsoft.com/office/drawing/2014/main" id="{94A72397-DF36-48ED-9888-0827D143B9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137904" y="1964267"/>
            <a:ext cx="3054096" cy="2441448"/>
          </a:xfrm>
          <a:prstGeom prst="rect">
            <a:avLst/>
          </a:prstGeom>
        </p:spPr>
        <p:txBody>
          <a:bodyPr rtlCol="0">
            <a:normAutofit/>
          </a:bodyPr>
          <a:lstStyle>
            <a:lvl1pPr algn="ctr">
              <a:defRPr sz="1600"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6" name="Retângulo 25" title="Decorativos"/>
          <p:cNvSpPr/>
          <p:nvPr userDrawn="1"/>
        </p:nvSpPr>
        <p:spPr>
          <a:xfrm>
            <a:off x="3046424" y="4414498"/>
            <a:ext cx="3052729" cy="244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9" name="Espaço Reservado para Texto 6">
            <a:extLst>
              <a:ext uri="{FF2B5EF4-FFF2-40B4-BE49-F238E27FC236}">
                <a16:creationId xmlns:a16="http://schemas.microsoft.com/office/drawing/2014/main" id="{DD736A8B-DD51-4DE5-A500-3F2E06CA9E12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264410" y="3652861"/>
            <a:ext cx="2517605" cy="484146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0" name="Espaço Reservado para Texto 6">
            <a:extLst>
              <a:ext uri="{FF2B5EF4-FFF2-40B4-BE49-F238E27FC236}">
                <a16:creationId xmlns:a16="http://schemas.microsoft.com/office/drawing/2014/main" id="{088F0D2C-15BE-4CDF-B390-80500DDD7436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264410" y="3248535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ADICIONAR NOME AQUI</a:t>
            </a:r>
          </a:p>
        </p:txBody>
      </p:sp>
      <p:sp>
        <p:nvSpPr>
          <p:cNvPr id="11" name="Espaço Reservado para Texto 6">
            <a:extLst>
              <a:ext uri="{FF2B5EF4-FFF2-40B4-BE49-F238E27FC236}">
                <a16:creationId xmlns:a16="http://schemas.microsoft.com/office/drawing/2014/main" id="{BC14EC5C-D80F-42F2-A5F0-D4F07AADAECE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6359042" y="3652861"/>
            <a:ext cx="2517605" cy="484146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2" name="Espaço Reservado para Texto 6">
            <a:extLst>
              <a:ext uri="{FF2B5EF4-FFF2-40B4-BE49-F238E27FC236}">
                <a16:creationId xmlns:a16="http://schemas.microsoft.com/office/drawing/2014/main" id="{235DD3B7-76E7-45B9-B75B-30D7AFC8EE6C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6359042" y="3248535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ADICIONAR NOME AQUI</a:t>
            </a:r>
          </a:p>
        </p:txBody>
      </p:sp>
      <p:sp>
        <p:nvSpPr>
          <p:cNvPr id="13" name="Espaço Reservado para Texto 6">
            <a:extLst>
              <a:ext uri="{FF2B5EF4-FFF2-40B4-BE49-F238E27FC236}">
                <a16:creationId xmlns:a16="http://schemas.microsoft.com/office/drawing/2014/main" id="{3B9FAC90-EA8D-4C0E-A0D1-0D252B50A12F}"/>
              </a:ext>
            </a:extLst>
          </p:cNvPr>
          <p:cNvSpPr>
            <a:spLocks noGrp="1"/>
          </p:cNvSpPr>
          <p:nvPr userDrawn="1">
            <p:ph type="body" sz="quarter" idx="19"/>
          </p:nvPr>
        </p:nvSpPr>
        <p:spPr>
          <a:xfrm>
            <a:off x="3288925" y="5167572"/>
            <a:ext cx="2517605" cy="484146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4" name="Espaço Reservado para Texto 6">
            <a:extLst>
              <a:ext uri="{FF2B5EF4-FFF2-40B4-BE49-F238E27FC236}">
                <a16:creationId xmlns:a16="http://schemas.microsoft.com/office/drawing/2014/main" id="{5556F808-0B84-4923-9C86-83F13CFABBB6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3288925" y="4763246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ADICIONAR NOME AQUI</a:t>
            </a:r>
          </a:p>
        </p:txBody>
      </p:sp>
      <p:sp>
        <p:nvSpPr>
          <p:cNvPr id="15" name="Espaço Reservado para Texto 6">
            <a:extLst>
              <a:ext uri="{FF2B5EF4-FFF2-40B4-BE49-F238E27FC236}">
                <a16:creationId xmlns:a16="http://schemas.microsoft.com/office/drawing/2014/main" id="{6D49870F-68D7-4CDC-8F2A-696151FA2B90}"/>
              </a:ext>
            </a:extLst>
          </p:cNvPr>
          <p:cNvSpPr>
            <a:spLocks noGrp="1"/>
          </p:cNvSpPr>
          <p:nvPr userDrawn="1">
            <p:ph type="body" sz="quarter" idx="21"/>
          </p:nvPr>
        </p:nvSpPr>
        <p:spPr>
          <a:xfrm>
            <a:off x="9412281" y="5167572"/>
            <a:ext cx="2517605" cy="484146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6" name="Espaço Reservado para Texto 6">
            <a:extLst>
              <a:ext uri="{FF2B5EF4-FFF2-40B4-BE49-F238E27FC236}">
                <a16:creationId xmlns:a16="http://schemas.microsoft.com/office/drawing/2014/main" id="{530C251D-6B9A-485B-A02D-AAF34ECA7B5D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9412281" y="4763246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ADICIONAR NOME AQUI</a:t>
            </a:r>
          </a:p>
        </p:txBody>
      </p:sp>
      <p:sp>
        <p:nvSpPr>
          <p:cNvPr id="31" name="Espaço Reservado para Imagem 4" title="Decorativos">
            <a:extLst>
              <a:ext uri="{FF2B5EF4-FFF2-40B4-BE49-F238E27FC236}">
                <a16:creationId xmlns:a16="http://schemas.microsoft.com/office/drawing/2014/main" id="{FB28CC40-CBF3-4E1C-841D-45C7739F95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2848" y="4416552"/>
            <a:ext cx="3054096" cy="2441448"/>
          </a:xfrm>
          <a:prstGeom prst="rect">
            <a:avLst/>
          </a:prstGeom>
        </p:spPr>
        <p:txBody>
          <a:bodyPr rtlCol="0">
            <a:normAutofit/>
          </a:bodyPr>
          <a:lstStyle>
            <a:lvl1pPr algn="ctr">
              <a:defRPr sz="1600"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33117509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Em branc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ítulo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rtlCol="0" anchor="b">
            <a:normAutofit/>
          </a:bodyPr>
          <a:lstStyle>
            <a:lvl1pPr>
              <a:defRPr sz="4000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 dirty="0"/>
              <a:t>Clique para adicionar </a:t>
            </a:r>
            <a:br>
              <a:rPr lang="pt-BR" noProof="0" dirty="0"/>
            </a:br>
            <a:r>
              <a:rPr lang="pt-BR" noProof="0" dirty="0"/>
              <a:t>Título do slide aqui</a:t>
            </a:r>
          </a:p>
        </p:txBody>
      </p:sp>
      <p:sp>
        <p:nvSpPr>
          <p:cNvPr id="13" name="Espaço Reservado para Texto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4" name="Espaço Reservado para Texto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0" dirty="0"/>
              <a:t>INSIRA O SUBTÍTULO AQUI</a:t>
            </a:r>
          </a:p>
        </p:txBody>
      </p:sp>
      <p:sp>
        <p:nvSpPr>
          <p:cNvPr id="3" name="Espaço Reservado para Gráfico 2" title="Decorativos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2247900"/>
            <a:ext cx="5620473" cy="3870325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gráfico</a:t>
            </a:r>
            <a:endParaRPr lang="pt-BR" noProof="0" dirty="0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2B5F4DF3-3822-4AC9-9C82-C8D284E443EB}"/>
              </a:ext>
            </a:extLst>
          </p:cNvPr>
          <p:cNvSpPr/>
          <p:nvPr userDrawn="1"/>
        </p:nvSpPr>
        <p:spPr>
          <a:xfrm>
            <a:off x="5937569" y="2082800"/>
            <a:ext cx="5620473" cy="101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90096353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Em branc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ítulo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rtlCol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pPr rtl="0"/>
            <a:r>
              <a:rPr lang="pt-BR" noProof="0" dirty="0"/>
              <a:t>Clique para adicionar </a:t>
            </a:r>
            <a:br>
              <a:rPr lang="pt-BR" noProof="0" dirty="0"/>
            </a:br>
            <a:r>
              <a:rPr lang="pt-BR" noProof="0" dirty="0"/>
              <a:t>Título do slide aqui</a:t>
            </a:r>
          </a:p>
        </p:txBody>
      </p:sp>
      <p:sp>
        <p:nvSpPr>
          <p:cNvPr id="13" name="Espaço Reservado para Texto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4" name="Espaço Reservado para Texto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0" dirty="0"/>
              <a:t>INSIRA O SUBTÍTULO AQUI</a:t>
            </a:r>
          </a:p>
        </p:txBody>
      </p:sp>
      <p:sp>
        <p:nvSpPr>
          <p:cNvPr id="3" name="Espaço Reservado para Gráfico 2" title="Decorativos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gráfico</a:t>
            </a:r>
            <a:endParaRPr lang="pt-BR" noProof="0" dirty="0"/>
          </a:p>
        </p:txBody>
      </p:sp>
      <p:sp>
        <p:nvSpPr>
          <p:cNvPr id="7" name="Forma 62" title="Decorativos">
            <a:extLst>
              <a:ext uri="{FF2B5EF4-FFF2-40B4-BE49-F238E27FC236}">
                <a16:creationId xmlns:a16="http://schemas.microsoft.com/office/drawing/2014/main" id="{5C48ADE8-5D65-4FF2-93E1-D504137454D1}"/>
              </a:ext>
            </a:extLst>
          </p:cNvPr>
          <p:cNvSpPr/>
          <p:nvPr userDrawn="1"/>
        </p:nvSpPr>
        <p:spPr>
          <a:xfrm flipV="1">
            <a:off x="5770807" y="839972"/>
            <a:ext cx="0" cy="5370328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</p:spTree>
    <p:extLst>
      <p:ext uri="{BB962C8B-B14F-4D97-AF65-F5344CB8AC3E}">
        <p14:creationId xmlns:p14="http://schemas.microsoft.com/office/powerpoint/2010/main" val="131012737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Em branc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85EE74C1-9E1A-46A4-9261-8F389FEAB7F4}"/>
              </a:ext>
            </a:extLst>
          </p:cNvPr>
          <p:cNvSpPr/>
          <p:nvPr userDrawn="1"/>
        </p:nvSpPr>
        <p:spPr>
          <a:xfrm>
            <a:off x="5727700" y="0"/>
            <a:ext cx="64643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rtlCol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pPr rtl="0"/>
            <a:r>
              <a:rPr lang="pt-BR" noProof="0" dirty="0"/>
              <a:t>Clique para adicionar </a:t>
            </a:r>
            <a:br>
              <a:rPr lang="pt-BR" noProof="0" dirty="0"/>
            </a:br>
            <a:r>
              <a:rPr lang="pt-BR" noProof="0" dirty="0"/>
              <a:t>Título do slide aqui</a:t>
            </a:r>
          </a:p>
        </p:txBody>
      </p:sp>
      <p:sp>
        <p:nvSpPr>
          <p:cNvPr id="13" name="Espaço Reservado para Texto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4" name="Espaço Reservado para Texto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0" dirty="0"/>
              <a:t>INSIRA O SUBTÍTULO AQUI</a:t>
            </a:r>
          </a:p>
        </p:txBody>
      </p:sp>
      <p:sp>
        <p:nvSpPr>
          <p:cNvPr id="3" name="Espaço Reservado para Gráfico 2" title="Decorativos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gráfico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91476893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Em branc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85EE74C1-9E1A-46A4-9261-8F389FEAB7F4}"/>
              </a:ext>
            </a:extLst>
          </p:cNvPr>
          <p:cNvSpPr/>
          <p:nvPr userDrawn="1"/>
        </p:nvSpPr>
        <p:spPr>
          <a:xfrm>
            <a:off x="5727700" y="0"/>
            <a:ext cx="64643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rtlCol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pPr rtl="0"/>
            <a:r>
              <a:rPr lang="pt-BR" noProof="0" dirty="0"/>
              <a:t>Clique para adicionar </a:t>
            </a:r>
            <a:br>
              <a:rPr lang="pt-BR" noProof="0" dirty="0"/>
            </a:br>
            <a:r>
              <a:rPr lang="pt-BR" noProof="0" dirty="0"/>
              <a:t>Título do slide aqui</a:t>
            </a:r>
          </a:p>
        </p:txBody>
      </p:sp>
      <p:sp>
        <p:nvSpPr>
          <p:cNvPr id="13" name="Espaço Reservado para Texto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4" name="Espaço Reservado para Texto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0" dirty="0"/>
              <a:t>INSIRA O SUBTÍTULO AQUI</a:t>
            </a:r>
          </a:p>
        </p:txBody>
      </p:sp>
      <p:sp>
        <p:nvSpPr>
          <p:cNvPr id="3" name="Espaço Reservado para Gráfico 2" title="Decorativos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gráfico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11542580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m branc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ítulo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rtlCol="0" anchor="b">
            <a:normAutofit/>
          </a:bodyPr>
          <a:lstStyle>
            <a:lvl1pPr algn="r">
              <a:defRPr sz="4000"/>
            </a:lvl1pPr>
          </a:lstStyle>
          <a:p>
            <a:pPr rtl="0"/>
            <a:r>
              <a:rPr lang="pt-BR" noProof="0" dirty="0"/>
              <a:t>Clique para adicionar </a:t>
            </a:r>
            <a:br>
              <a:rPr lang="pt-BR" noProof="0" dirty="0"/>
            </a:br>
            <a:r>
              <a:rPr lang="pt-BR" noProof="0" dirty="0"/>
              <a:t>Título do slide aqui</a:t>
            </a:r>
          </a:p>
        </p:txBody>
      </p:sp>
      <p:sp>
        <p:nvSpPr>
          <p:cNvPr id="13" name="Espaço Reservado para Texto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15420" y="687573"/>
            <a:ext cx="5370740" cy="1342044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3" name="Espaço Reservado para Gráfico 2" title="Decorativos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838200" y="2392680"/>
            <a:ext cx="10719842" cy="4167505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gráfico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74456074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Em branc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ítulo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rtlCol="0" anchor="b">
            <a:normAutofit/>
          </a:bodyPr>
          <a:lstStyle>
            <a:lvl1pPr algn="r">
              <a:defRPr sz="4000"/>
            </a:lvl1pPr>
          </a:lstStyle>
          <a:p>
            <a:pPr rtl="0"/>
            <a:r>
              <a:rPr lang="pt-BR" noProof="0" dirty="0"/>
              <a:t>Clique para adicionar </a:t>
            </a:r>
            <a:br>
              <a:rPr lang="pt-BR" noProof="0" dirty="0"/>
            </a:br>
            <a:r>
              <a:rPr lang="pt-BR" noProof="0" dirty="0"/>
              <a:t>Título do slide aqui</a:t>
            </a:r>
          </a:p>
        </p:txBody>
      </p:sp>
      <p:sp>
        <p:nvSpPr>
          <p:cNvPr id="13" name="Espaço Reservado para Texto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15420" y="687573"/>
            <a:ext cx="5370740" cy="1342044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3" name="Espaço Reservado para Gráfico 2" title="Decorativos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815420" y="2392680"/>
            <a:ext cx="5742622" cy="4023995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gráfico</a:t>
            </a:r>
            <a:endParaRPr lang="pt-BR" noProof="0" dirty="0"/>
          </a:p>
        </p:txBody>
      </p:sp>
      <p:sp>
        <p:nvSpPr>
          <p:cNvPr id="4" name="Espaço Reservado para Imagem 3" title="Decorativos">
            <a:extLst>
              <a:ext uri="{FF2B5EF4-FFF2-40B4-BE49-F238E27FC236}">
                <a16:creationId xmlns:a16="http://schemas.microsoft.com/office/drawing/2014/main" id="{C9E9201F-1E54-4CE0-974D-2A45F04F48B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38200" y="2392045"/>
            <a:ext cx="4776788" cy="4023995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6985145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lide do título com imagem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rtlCol="0"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 dirty="0"/>
              <a:t>CLIQUE PARA ADICIONAR TÍTULO</a:t>
            </a:r>
          </a:p>
        </p:txBody>
      </p:sp>
      <p:sp>
        <p:nvSpPr>
          <p:cNvPr id="13" name="Espaço Reservado para Texto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INSIRA O SUBTÍTULO AQUI</a:t>
            </a:r>
          </a:p>
        </p:txBody>
      </p:sp>
      <p:sp>
        <p:nvSpPr>
          <p:cNvPr id="5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  <p:sp>
        <p:nvSpPr>
          <p:cNvPr id="7" name="Retângulo 6" title="Decorativos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878760624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674535-13A9-914D-A6BC-97AFF28830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7700" y="289560"/>
            <a:ext cx="10896600" cy="893218"/>
          </a:xfrm>
        </p:spPr>
        <p:txBody>
          <a:bodyPr rtlCol="0" anchor="b"/>
          <a:lstStyle>
            <a:lvl1pPr algn="ctr">
              <a:defRPr/>
            </a:lvl1pPr>
          </a:lstStyle>
          <a:p>
            <a:pPr rtl="0"/>
            <a:r>
              <a:rPr lang="pt-BR" noProof="0" dirty="0"/>
              <a:t>CLIQUE PARA EDITAR O ESTILO DO TÍTULO MESTRE</a:t>
            </a:r>
          </a:p>
        </p:txBody>
      </p:sp>
      <p:sp>
        <p:nvSpPr>
          <p:cNvPr id="11" name="Espaço Reservado para Texto 11">
            <a:extLst>
              <a:ext uri="{FF2B5EF4-FFF2-40B4-BE49-F238E27FC236}">
                <a16:creationId xmlns:a16="http://schemas.microsoft.com/office/drawing/2014/main" id="{43A40995-514F-A74C-B120-F2ADB49206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7700" y="1097363"/>
            <a:ext cx="10896600" cy="602887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0" dirty="0"/>
              <a:t>INSIRA O SUBTÍTULO AQUI</a:t>
            </a:r>
          </a:p>
        </p:txBody>
      </p:sp>
      <p:sp>
        <p:nvSpPr>
          <p:cNvPr id="4" name="Espaço reservado para a tabela 3" title="Decorativos">
            <a:extLst>
              <a:ext uri="{FF2B5EF4-FFF2-40B4-BE49-F238E27FC236}">
                <a16:creationId xmlns:a16="http://schemas.microsoft.com/office/drawing/2014/main" id="{EC1740A4-BBA1-4296-9738-ADD3B80B2439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47700" y="1806575"/>
            <a:ext cx="10896600" cy="4578350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tabela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85082984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697232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4" name="Espaço Reservado para Imagem 6" title="Decorativos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236595" y="260350"/>
            <a:ext cx="44926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 rtl="0">
              <a:buNone/>
            </a:pPr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6" name="Espaço Reservado para Imagem 6" title="Decorativos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39076" y="260350"/>
            <a:ext cx="4052888" cy="3803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 rtl="0">
              <a:buNone/>
            </a:pPr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7" name="Espaço Reservado para Imagem 6" title="Decorativos">
            <a:extLst>
              <a:ext uri="{FF2B5EF4-FFF2-40B4-BE49-F238E27FC236}">
                <a16:creationId xmlns:a16="http://schemas.microsoft.com/office/drawing/2014/main" id="{B64BDA74-9644-41EB-984D-939D27B60F3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839076" y="4165600"/>
            <a:ext cx="4052888" cy="239553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 rtl="0">
              <a:buNone/>
            </a:pPr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531D0563-B39F-46E6-AC0D-1CDBD9E89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160" y="450030"/>
            <a:ext cx="2578099" cy="2508588"/>
          </a:xfrm>
        </p:spPr>
        <p:txBody>
          <a:bodyPr lIns="0" rtlCol="0" anchor="b">
            <a:normAutofit/>
          </a:bodyPr>
          <a:lstStyle>
            <a:lvl1pPr algn="l">
              <a:defRPr sz="4000"/>
            </a:lvl1pPr>
          </a:lstStyle>
          <a:p>
            <a:pPr rtl="0"/>
            <a:r>
              <a:rPr lang="pt-BR" noProof="0" dirty="0"/>
              <a:t>Clique para adicionar </a:t>
            </a:r>
            <a:br>
              <a:rPr lang="pt-BR" noProof="0" dirty="0"/>
            </a:br>
            <a:r>
              <a:rPr lang="pt-BR" noProof="0" dirty="0"/>
              <a:t>Título do slide aqui</a:t>
            </a:r>
          </a:p>
        </p:txBody>
      </p:sp>
      <p:sp>
        <p:nvSpPr>
          <p:cNvPr id="10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612562" y="1959892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</p:spTree>
    <p:extLst>
      <p:ext uri="{BB962C8B-B14F-4D97-AF65-F5344CB8AC3E}">
        <p14:creationId xmlns:p14="http://schemas.microsoft.com/office/powerpoint/2010/main" val="1252937798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Imagem 6" title="Decorativos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15" y="1497808"/>
            <a:ext cx="3129335" cy="536019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 rtl="0">
              <a:buNone/>
            </a:pPr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6" name="Espaço Reservado para Imagem 6" title="Decorativos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66714" y="-20671"/>
            <a:ext cx="3129336" cy="53970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 rtl="0">
              <a:buNone/>
            </a:pPr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531D0563-B39F-46E6-AC0D-1CDBD9E89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61446" y="2718684"/>
            <a:ext cx="3415560" cy="2508588"/>
          </a:xfrm>
        </p:spPr>
        <p:txBody>
          <a:bodyPr lIns="0" rtlCol="0" anchor="b">
            <a:normAutofit/>
          </a:bodyPr>
          <a:lstStyle>
            <a:lvl1pPr algn="l">
              <a:defRPr sz="4000"/>
            </a:lvl1pPr>
          </a:lstStyle>
          <a:p>
            <a:pPr rtl="0"/>
            <a:r>
              <a:rPr lang="pt-BR" noProof="0" dirty="0"/>
              <a:t>Clique para adicionar </a:t>
            </a:r>
            <a:br>
              <a:rPr lang="pt-BR" noProof="0" dirty="0"/>
            </a:br>
            <a:r>
              <a:rPr lang="pt-BR" noProof="0" dirty="0"/>
              <a:t>Título do slide aqui</a:t>
            </a:r>
          </a:p>
        </p:txBody>
      </p:sp>
      <p:sp>
        <p:nvSpPr>
          <p:cNvPr id="10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8555848" y="4281994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</p:spTree>
    <p:extLst>
      <p:ext uri="{BB962C8B-B14F-4D97-AF65-F5344CB8AC3E}">
        <p14:creationId xmlns:p14="http://schemas.microsoft.com/office/powerpoint/2010/main" val="1096761809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Imagem 4" title="Decorativos">
            <a:extLst>
              <a:ext uri="{FF2B5EF4-FFF2-40B4-BE49-F238E27FC236}">
                <a16:creationId xmlns:a16="http://schemas.microsoft.com/office/drawing/2014/main" id="{AC817481-FC70-46B9-B779-4E5C04778C8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12725" y="1260389"/>
            <a:ext cx="2816352" cy="3173816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4" name="Espaço Reservado para Imagem 4" title="Decorativos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194701" y="0"/>
            <a:ext cx="2817564" cy="3175686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5" name="Espaço Reservado para Imagem 4" title="Decorativos">
            <a:extLst>
              <a:ext uri="{FF2B5EF4-FFF2-40B4-BE49-F238E27FC236}">
                <a16:creationId xmlns:a16="http://schemas.microsoft.com/office/drawing/2014/main" id="{00DB6AEA-811C-4554-97AF-7D4F2639BDC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13361" y="4586414"/>
            <a:ext cx="5798904" cy="2271585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6" name="Espaço Reservado para Imagem 4" title="Decorativos">
            <a:extLst>
              <a:ext uri="{FF2B5EF4-FFF2-40B4-BE49-F238E27FC236}">
                <a16:creationId xmlns:a16="http://schemas.microsoft.com/office/drawing/2014/main" id="{75694821-2A94-40B8-8AAD-3E3762AFD38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79737" y="4586414"/>
            <a:ext cx="2817564" cy="2271585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7" name="Espaço Reservado para Imagem 4" title="Decorativos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7889" y="2030436"/>
            <a:ext cx="2817564" cy="2403769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8" name="Espaço Reservado para Imagem 4" title="Decorativos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161076" y="0"/>
            <a:ext cx="2817564" cy="4434205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" name="Retângulo 1" title="Decorativos"/>
          <p:cNvSpPr/>
          <p:nvPr userDrawn="1"/>
        </p:nvSpPr>
        <p:spPr>
          <a:xfrm>
            <a:off x="213361" y="0"/>
            <a:ext cx="2815716" cy="109975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9" name="Retângulo 8" title="Decorativos"/>
          <p:cNvSpPr/>
          <p:nvPr userDrawn="1"/>
        </p:nvSpPr>
        <p:spPr>
          <a:xfrm>
            <a:off x="3196549" y="3334454"/>
            <a:ext cx="2815716" cy="109975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0" name="Retângulo 9" title="Decorativos"/>
          <p:cNvSpPr/>
          <p:nvPr userDrawn="1"/>
        </p:nvSpPr>
        <p:spPr>
          <a:xfrm>
            <a:off x="6179737" y="0"/>
            <a:ext cx="2815716" cy="18782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1" name="Retângulo 10" title="Decorativos"/>
          <p:cNvSpPr/>
          <p:nvPr userDrawn="1"/>
        </p:nvSpPr>
        <p:spPr>
          <a:xfrm>
            <a:off x="9162924" y="4598770"/>
            <a:ext cx="2815716" cy="22592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532277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lide do título com imagem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rtlCol="0"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 dirty="0"/>
              <a:t>CLIQUE PARA ADICIONAR TÍTULO</a:t>
            </a:r>
          </a:p>
        </p:txBody>
      </p:sp>
      <p:sp>
        <p:nvSpPr>
          <p:cNvPr id="13" name="Espaço Reservado para Texto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INSIRA O SUBTÍTULO AQUI</a:t>
            </a:r>
          </a:p>
        </p:txBody>
      </p:sp>
      <p:sp>
        <p:nvSpPr>
          <p:cNvPr id="5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  <p:sp>
        <p:nvSpPr>
          <p:cNvPr id="7" name="Retângulo 6" title="Decorativos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accent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002895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sor de Slide com Imagem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ço Reservado para Imagem 4" title="Decorativos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73179"/>
            <a:ext cx="6826342" cy="2188805"/>
          </a:xfrm>
        </p:spPr>
        <p:txBody>
          <a:bodyPr rIns="457200" rtlCol="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 dirty="0"/>
              <a:t>CLIQUE PARA ADICIONAR TÍTULO</a:t>
            </a:r>
          </a:p>
        </p:txBody>
      </p:sp>
      <p:sp>
        <p:nvSpPr>
          <p:cNvPr id="9" name="Espaço Reservado para Texto 12" title="Decorativos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64542" y="3665204"/>
            <a:ext cx="4527458" cy="2196780"/>
          </a:xfrm>
          <a:solidFill>
            <a:schemeClr val="accent1"/>
          </a:solidFill>
        </p:spPr>
        <p:txBody>
          <a:bodyPr lIns="274320" tIns="182880" rIns="182880" bIns="182880" rtlCol="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INSIRA O SUBTÍTULO AQUI</a:t>
            </a:r>
          </a:p>
        </p:txBody>
      </p:sp>
      <p:sp>
        <p:nvSpPr>
          <p:cNvPr id="6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664541" y="3673179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</p:spTree>
    <p:extLst>
      <p:ext uri="{BB962C8B-B14F-4D97-AF65-F5344CB8AC3E}">
        <p14:creationId xmlns:p14="http://schemas.microsoft.com/office/powerpoint/2010/main" val="1132737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visor de Slide com Imagem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ço Reservado para Imagem 4" title="Decorativos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73179"/>
            <a:ext cx="6826342" cy="2188805"/>
          </a:xfrm>
        </p:spPr>
        <p:txBody>
          <a:bodyPr rIns="457200" rtlCol="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 dirty="0"/>
              <a:t>CLIQUE PARA ADICIONAR TÍTULO</a:t>
            </a:r>
          </a:p>
        </p:txBody>
      </p:sp>
      <p:sp>
        <p:nvSpPr>
          <p:cNvPr id="9" name="Espaço Reservado para Texto 12" title="Decorativos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64542" y="3665204"/>
            <a:ext cx="4527458" cy="2196780"/>
          </a:xfrm>
          <a:solidFill>
            <a:schemeClr val="accent2"/>
          </a:solidFill>
        </p:spPr>
        <p:txBody>
          <a:bodyPr lIns="274320" tIns="182880" rIns="182880" bIns="182880" rtlCol="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INSIRA O SUBTÍTULO AQUI</a:t>
            </a:r>
          </a:p>
        </p:txBody>
      </p:sp>
      <p:sp>
        <p:nvSpPr>
          <p:cNvPr id="6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664541" y="3673179"/>
            <a:ext cx="1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</p:spTree>
    <p:extLst>
      <p:ext uri="{BB962C8B-B14F-4D97-AF65-F5344CB8AC3E}">
        <p14:creationId xmlns:p14="http://schemas.microsoft.com/office/powerpoint/2010/main" val="114206617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2" Type="http://schemas.openxmlformats.org/officeDocument/2006/relationships/slideLayout" Target="../slideLayouts/slideLayout2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3" Type="http://schemas.openxmlformats.org/officeDocument/2006/relationships/slideLayout" Target="../slideLayouts/slideLayout3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slideLayout" Target="../slideLayouts/slideLayout35.xml"/><Relationship Id="rId36" Type="http://schemas.openxmlformats.org/officeDocument/2006/relationships/slideLayout" Target="../slideLayouts/slideLayout36.xml"/><Relationship Id="rId37" Type="http://schemas.openxmlformats.org/officeDocument/2006/relationships/slideLayout" Target="../slideLayouts/slideLayout37.xml"/><Relationship Id="rId38" Type="http://schemas.openxmlformats.org/officeDocument/2006/relationships/slideLayout" Target="../slideLayouts/slideLayout38.xml"/><Relationship Id="rId39" Type="http://schemas.openxmlformats.org/officeDocument/2006/relationships/slideLayout" Target="../slideLayouts/slideLayout39.xml"/><Relationship Id="rId4" Type="http://schemas.openxmlformats.org/officeDocument/2006/relationships/slideLayout" Target="../slideLayouts/slideLayout4.xml"/><Relationship Id="rId40" Type="http://schemas.openxmlformats.org/officeDocument/2006/relationships/slideLayout" Target="../slideLayouts/slideLayout40.xml"/><Relationship Id="rId41" Type="http://schemas.openxmlformats.org/officeDocument/2006/relationships/slideLayout" Target="../slideLayouts/slideLayout41.xml"/><Relationship Id="rId42" Type="http://schemas.openxmlformats.org/officeDocument/2006/relationships/slideLayout" Target="../slideLayouts/slideLayout42.xml"/><Relationship Id="rId43" Type="http://schemas.openxmlformats.org/officeDocument/2006/relationships/slideLayout" Target="../slideLayouts/slideLayout43.xml"/><Relationship Id="rId44" Type="http://schemas.openxmlformats.org/officeDocument/2006/relationships/slideLayout" Target="../slideLayouts/slideLayout44.xml"/><Relationship Id="rId45" Type="http://schemas.openxmlformats.org/officeDocument/2006/relationships/slideLayout" Target="../slideLayouts/slideLayout45.xml"/><Relationship Id="rId46" Type="http://schemas.openxmlformats.org/officeDocument/2006/relationships/slideLayout" Target="../slideLayouts/slideLayout46.xml"/><Relationship Id="rId47" Type="http://schemas.openxmlformats.org/officeDocument/2006/relationships/slideLayout" Target="../slideLayouts/slideLayout47.xml"/><Relationship Id="rId48" Type="http://schemas.openxmlformats.org/officeDocument/2006/relationships/slideLayout" Target="../slideLayouts/slideLayout48.xml"/><Relationship Id="rId49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.xml"/><Relationship Id="rId50" Type="http://schemas.openxmlformats.org/officeDocument/2006/relationships/slideLayout" Target="../slideLayouts/slideLayout50.xml"/><Relationship Id="rId51" Type="http://schemas.openxmlformats.org/officeDocument/2006/relationships/slideLayout" Target="../slideLayouts/slideLayout51.xml"/><Relationship Id="rId52" Type="http://schemas.openxmlformats.org/officeDocument/2006/relationships/slideLayout" Target="../slideLayouts/slideLayout52.xml"/><Relationship Id="rId53" Type="http://schemas.openxmlformats.org/officeDocument/2006/relationships/slideLayout" Target="../slideLayouts/slideLayout53.xml"/><Relationship Id="rId54" Type="http://schemas.openxmlformats.org/officeDocument/2006/relationships/slideLayout" Target="../slideLayouts/slideLayout54.xml"/><Relationship Id="rId55" Type="http://schemas.openxmlformats.org/officeDocument/2006/relationships/slideLayout" Target="../slideLayouts/slideLayout55.xml"/><Relationship Id="rId56" Type="http://schemas.openxmlformats.org/officeDocument/2006/relationships/slideLayout" Target="../slideLayouts/slideLayout56.xml"/><Relationship Id="rId57" Type="http://schemas.openxmlformats.org/officeDocument/2006/relationships/slideLayout" Target="../slideLayouts/slideLayout57.xml"/><Relationship Id="rId58" Type="http://schemas.openxmlformats.org/officeDocument/2006/relationships/slideLayout" Target="../slideLayouts/slideLayout58.xml"/><Relationship Id="rId59" Type="http://schemas.openxmlformats.org/officeDocument/2006/relationships/slideLayout" Target="../slideLayouts/slideLayout59.xml"/><Relationship Id="rId6" Type="http://schemas.openxmlformats.org/officeDocument/2006/relationships/slideLayout" Target="../slideLayouts/slideLayout6.xml"/><Relationship Id="rId60" Type="http://schemas.openxmlformats.org/officeDocument/2006/relationships/slideLayout" Target="../slideLayouts/slideLayout60.xml"/><Relationship Id="rId61" Type="http://schemas.openxmlformats.org/officeDocument/2006/relationships/slideLayout" Target="../slideLayouts/slideLayout61.xml"/><Relationship Id="rId62" Type="http://schemas.openxmlformats.org/officeDocument/2006/relationships/slideLayout" Target="../slideLayouts/slideLayout62.xml"/><Relationship Id="rId63" Type="http://schemas.openxmlformats.org/officeDocument/2006/relationships/slideLayout" Target="../slideLayouts/slideLayout63.xml"/><Relationship Id="rId64" Type="http://schemas.openxmlformats.org/officeDocument/2006/relationships/slideLayout" Target="../slideLayouts/slideLayout64.xml"/><Relationship Id="rId65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E1F0FA98-2EE8-734A-95BB-A4637DCAD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t-BR" noProof="0" dirty="0"/>
              <a:t>Clique para editar o estilo de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655A45B-F495-F641-AA7A-36292C3CC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0" dirty="0"/>
              <a:t>Clique para editar o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9227B26-65C5-5A4B-AAEC-70B3B5201C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4050737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736" r:id="rId2"/>
    <p:sldLayoutId id="2147483689" r:id="rId3"/>
    <p:sldLayoutId id="2147483735" r:id="rId4"/>
    <p:sldLayoutId id="2147483684" r:id="rId5"/>
    <p:sldLayoutId id="2147483752" r:id="rId6"/>
    <p:sldLayoutId id="2147483737" r:id="rId7"/>
    <p:sldLayoutId id="2147483651" r:id="rId8"/>
    <p:sldLayoutId id="2147483738" r:id="rId9"/>
    <p:sldLayoutId id="2147483685" r:id="rId10"/>
    <p:sldLayoutId id="2147483674" r:id="rId11"/>
    <p:sldLayoutId id="2147483690" r:id="rId12"/>
    <p:sldLayoutId id="2147483694" r:id="rId13"/>
    <p:sldLayoutId id="2147483748" r:id="rId14"/>
    <p:sldLayoutId id="2147483693" r:id="rId15"/>
    <p:sldLayoutId id="2147483686" r:id="rId16"/>
    <p:sldLayoutId id="2147483703" r:id="rId17"/>
    <p:sldLayoutId id="2147483709" r:id="rId18"/>
    <p:sldLayoutId id="2147483710" r:id="rId19"/>
    <p:sldLayoutId id="2147483711" r:id="rId20"/>
    <p:sldLayoutId id="2147483712" r:id="rId21"/>
    <p:sldLayoutId id="2147483749" r:id="rId22"/>
    <p:sldLayoutId id="2147483751" r:id="rId23"/>
    <p:sldLayoutId id="2147483704" r:id="rId24"/>
    <p:sldLayoutId id="2147483702" r:id="rId25"/>
    <p:sldLayoutId id="2147483713" r:id="rId26"/>
    <p:sldLayoutId id="2147483714" r:id="rId27"/>
    <p:sldLayoutId id="2147483715" r:id="rId28"/>
    <p:sldLayoutId id="2147483695" r:id="rId29"/>
    <p:sldLayoutId id="2147483730" r:id="rId30"/>
    <p:sldLayoutId id="2147483698" r:id="rId31"/>
    <p:sldLayoutId id="2147483731" r:id="rId32"/>
    <p:sldLayoutId id="2147483699" r:id="rId33"/>
    <p:sldLayoutId id="2147483732" r:id="rId34"/>
    <p:sldLayoutId id="2147483739" r:id="rId35"/>
    <p:sldLayoutId id="2147483740" r:id="rId36"/>
    <p:sldLayoutId id="2147483700" r:id="rId37"/>
    <p:sldLayoutId id="2147483741" r:id="rId38"/>
    <p:sldLayoutId id="2147483742" r:id="rId39"/>
    <p:sldLayoutId id="2147483696" r:id="rId40"/>
    <p:sldLayoutId id="2147483743" r:id="rId41"/>
    <p:sldLayoutId id="2147483744" r:id="rId42"/>
    <p:sldLayoutId id="2147483745" r:id="rId43"/>
    <p:sldLayoutId id="2147483705" r:id="rId44"/>
    <p:sldLayoutId id="2147483746" r:id="rId45"/>
    <p:sldLayoutId id="2147483687" r:id="rId46"/>
    <p:sldLayoutId id="2147483719" r:id="rId47"/>
    <p:sldLayoutId id="2147483720" r:id="rId48"/>
    <p:sldLayoutId id="2147483718" r:id="rId49"/>
    <p:sldLayoutId id="2147483721" r:id="rId50"/>
    <p:sldLayoutId id="2147483716" r:id="rId51"/>
    <p:sldLayoutId id="2147483722" r:id="rId52"/>
    <p:sldLayoutId id="2147483723" r:id="rId53"/>
    <p:sldLayoutId id="2147483753" r:id="rId54"/>
    <p:sldLayoutId id="2147483754" r:id="rId55"/>
    <p:sldLayoutId id="2147483755" r:id="rId56"/>
    <p:sldLayoutId id="2147483756" r:id="rId57"/>
    <p:sldLayoutId id="2147483725" r:id="rId58"/>
    <p:sldLayoutId id="2147483726" r:id="rId59"/>
    <p:sldLayoutId id="2147483675" r:id="rId60"/>
    <p:sldLayoutId id="2147483677" r:id="rId61"/>
    <p:sldLayoutId id="2147483729" r:id="rId62"/>
    <p:sldLayoutId id="2147483747" r:id="rId63"/>
    <p:sldLayoutId id="2147483728" r:id="rId6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-150">
          <a:solidFill>
            <a:schemeClr val="tx2"/>
          </a:solidFill>
          <a:latin typeface="+mj-lt"/>
          <a:ea typeface="+mj-ea"/>
          <a:cs typeface="Gill Sans" panose="020B0502020104020203" pitchFamily="34" charset="-79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28" userDrawn="1">
          <p15:clr>
            <a:srgbClr val="F26B43"/>
          </p15:clr>
        </p15:guide>
        <p15:guide id="2" orient="horz" pos="4042" userDrawn="1">
          <p15:clr>
            <a:srgbClr val="F26B43"/>
          </p15:clr>
        </p15:guide>
      </p15:sldGuideLst>
    </p:ext>
  </p:extLst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chart" Target="../charts/chart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chart" Target="../charts/char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pessoa usando um telefone celular&#10;&#10;Descrição gerada automaticamente com confiança média">
            <a:extLst>
              <a:ext uri="{FF2B5EF4-FFF2-40B4-BE49-F238E27FC236}">
                <a16:creationId xmlns:a16="http://schemas.microsoft.com/office/drawing/2014/main" id="{59A5D366-BDCD-4761-A29B-21881A691F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9313" b="13936"/>
          <a:stretch/>
        </p:blipFill>
        <p:spPr>
          <a:xfrm>
            <a:off x="20" y="4288"/>
            <a:ext cx="12191980" cy="4618512"/>
          </a:xfrm>
          <a:prstGeom prst="rect">
            <a:avLst/>
          </a:prstGeom>
          <a:noFill/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3823991-6F5F-45D3-883F-8179BE103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390" y="5037721"/>
            <a:ext cx="11566687" cy="891250"/>
          </a:xfrm>
          <a:prstGeom prst="rect">
            <a:avLst/>
          </a:prstGeom>
        </p:spPr>
        <p:txBody>
          <a:bodyPr rtlCol="0" anchor="t">
            <a:normAutofit fontScale="90000"/>
          </a:bodyPr>
          <a:lstStyle/>
          <a:p>
            <a:r>
              <a:rPr lang="pt-B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Estimativa populacional por Município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55E40E-3256-4272-A29D-F2438D5C13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8200" y="6125744"/>
            <a:ext cx="9575800" cy="338549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rtl="0"/>
            <a:r>
              <a:rPr lang="pt-BR" dirty="0"/>
              <a:t>PPT preenchido automaticamente por um código Python</a:t>
            </a:r>
          </a:p>
        </p:txBody>
      </p:sp>
    </p:spTree>
    <p:extLst>
      <p:ext uri="{BB962C8B-B14F-4D97-AF65-F5344CB8AC3E}">
        <p14:creationId xmlns:p14="http://schemas.microsoft.com/office/powerpoint/2010/main" val="795927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4AE14E09-A309-AA8D-FD6B-E7C9113E511B}"/>
              </a:ext>
            </a:extLst>
          </p:cNvPr>
          <p:cNvSpPr txBox="1"/>
          <p:nvPr/>
        </p:nvSpPr>
        <p:spPr>
          <a:xfrm>
            <a:off x="12864" y="68816"/>
            <a:ext cx="121791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t>População Estimada dos municípios de SP</a:t>
            </a:r>
          </a:p>
        </p:txBody>
      </p:sp>
      <p:graphicFrame>
        <p:nvGraphicFramePr>
          <p:cNvPr id="2" name="Espaço Reservado para Conteúdo 7">
            <a:extLst>
              <a:ext uri="{FF2B5EF4-FFF2-40B4-BE49-F238E27FC236}">
                <a16:creationId xmlns:a16="http://schemas.microsoft.com/office/drawing/2014/main" id="{36F493E0-1871-0BF7-8E46-B045499D62A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71678215"/>
              </p:ext>
            </p:extLst>
          </p:nvPr>
        </p:nvGraphicFramePr>
        <p:xfrm>
          <a:off x="0" y="530480"/>
          <a:ext cx="12192000" cy="6327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9022371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4AE14E09-A309-AA8D-FD6B-E7C9113E511B}"/>
              </a:ext>
            </a:extLst>
          </p:cNvPr>
          <p:cNvSpPr txBox="1"/>
          <p:nvPr/>
        </p:nvSpPr>
        <p:spPr>
          <a:xfrm>
            <a:off x="0" y="77414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t>População Estimada do estado de SP</a:t>
            </a:r>
          </a:p>
        </p:txBody>
      </p:sp>
      <p:graphicFrame>
        <p:nvGraphicFramePr>
          <p:cNvPr id="2" name="Espaço Reservado para Conteúdo 7">
            <a:extLst>
              <a:ext uri="{FF2B5EF4-FFF2-40B4-BE49-F238E27FC236}">
                <a16:creationId xmlns:a16="http://schemas.microsoft.com/office/drawing/2014/main" id="{36F493E0-1871-0BF7-8E46-B045499D62A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52836002"/>
              </p:ext>
            </p:extLst>
          </p:nvPr>
        </p:nvGraphicFramePr>
        <p:xfrm>
          <a:off x="130629" y="539080"/>
          <a:ext cx="12061371" cy="63189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84750114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Custom 26">
      <a:dk1>
        <a:srgbClr val="3F3F3F"/>
      </a:dk1>
      <a:lt1>
        <a:srgbClr val="FFFFFF"/>
      </a:lt1>
      <a:dk2>
        <a:srgbClr val="000000"/>
      </a:dk2>
      <a:lt2>
        <a:srgbClr val="A5A5A5"/>
      </a:lt2>
      <a:accent1>
        <a:srgbClr val="954F72"/>
      </a:accent1>
      <a:accent2>
        <a:srgbClr val="0F3955"/>
      </a:accent2>
      <a:accent3>
        <a:srgbClr val="BBC3CD"/>
      </a:accent3>
      <a:accent4>
        <a:srgbClr val="484848"/>
      </a:accent4>
      <a:accent5>
        <a:srgbClr val="1F1F26"/>
      </a:accent5>
      <a:accent6>
        <a:srgbClr val="F2CAA2"/>
      </a:accent6>
      <a:hlink>
        <a:srgbClr val="00194C"/>
      </a:hlink>
      <a:folHlink>
        <a:srgbClr val="954F72"/>
      </a:folHlink>
    </a:clrScheme>
    <a:fontScheme name="MSFT template">
      <a:majorFont>
        <a:latin typeface="Corbe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2571149_TF44868783.potx" id="{09F954C4-47BA-44BF-AFFF-74864C35D46D}" vid="{3906CBBE-285B-49DF-A934-28688BA1B919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Apresentação sofisticada, clássica e arrojada</Template>
  <TotalTime>89</TotalTime>
  <Words>32</Words>
  <Application>Microsoft Office PowerPoint</Application>
  <PresentationFormat>Widescreen</PresentationFormat>
  <Paragraphs>7</Paragraphs>
  <Slides>3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</vt:i4>
      </vt:variant>
    </vt:vector>
  </HeadingPairs>
  <TitlesOfParts>
    <vt:vector size="13" baseType="lpstr">
      <vt:lpstr>Arial</vt:lpstr>
      <vt:lpstr>Arial Black</vt:lpstr>
      <vt:lpstr>Calibri</vt:lpstr>
      <vt:lpstr>Calibri Light</vt:lpstr>
      <vt:lpstr>Consolas</vt:lpstr>
      <vt:lpstr>Constantia</vt:lpstr>
      <vt:lpstr>Corbel</vt:lpstr>
      <vt:lpstr>Helvetica Light</vt:lpstr>
      <vt:lpstr>Raleway</vt:lpstr>
      <vt:lpstr>Tema do Office</vt:lpstr>
      <vt:lpstr>Estimativa populacional por Município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Estimativa populacional por Município</dc:title>
  <dc:creator>Alexandre Da Costa Tavares Junior</dc:creator>
  <cp:lastModifiedBy>Alexandre Da Costa Tavares Junior</cp:lastModifiedBy>
  <cp:revision>12</cp:revision>
  <dcterms:created xsi:type="dcterms:W3CDTF">2022-10-07T15:28:43Z</dcterms:created>
  <dcterms:modified xsi:type="dcterms:W3CDTF">2022-10-09T03:29:41Z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5b4dc02a-daf2-4813-8ff1-8916fbc20890_Enabled">
    <vt:lpwstr>true</vt:lpwstr>
  </property>
  <property fmtid="{D5CDD505-2E9C-101B-9397-08002B2CF9AE}" pid="3" name="MSIP_Label_5b4dc02a-daf2-4813-8ff1-8916fbc20890_SetDate">
    <vt:lpwstr>2022-10-07T21:28:09Z</vt:lpwstr>
  </property>
  <property fmtid="{D5CDD505-2E9C-101B-9397-08002B2CF9AE}" pid="4" name="MSIP_Label_5b4dc02a-daf2-4813-8ff1-8916fbc20890_Method">
    <vt:lpwstr>Privileged</vt:lpwstr>
  </property>
  <property fmtid="{D5CDD505-2E9C-101B-9397-08002B2CF9AE}" pid="5" name="MSIP_Label_5b4dc02a-daf2-4813-8ff1-8916fbc20890_Name">
    <vt:lpwstr>Documentos Pessoais</vt:lpwstr>
  </property>
  <property fmtid="{D5CDD505-2E9C-101B-9397-08002B2CF9AE}" pid="6" name="MSIP_Label_5b4dc02a-daf2-4813-8ff1-8916fbc20890_SiteId">
    <vt:lpwstr>0c0bcda4-1b8e-46ab-b56c-4ae3741f4340</vt:lpwstr>
  </property>
  <property fmtid="{D5CDD505-2E9C-101B-9397-08002B2CF9AE}" pid="7" name="MSIP_Label_5b4dc02a-daf2-4813-8ff1-8916fbc20890_ActionId">
    <vt:lpwstr>0e192205-ccf2-462a-90f7-966d09b85fa3</vt:lpwstr>
  </property>
  <property fmtid="{D5CDD505-2E9C-101B-9397-08002B2CF9AE}" pid="8" name="MSIP_Label_5b4dc02a-daf2-4813-8ff1-8916fbc20890_ContentBits">
    <vt:lpwstr>0</vt:lpwstr>
  </property>
</Properties>
</file>

<file path=docProps/thumbnail.jpeg>
</file>